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72" r:id="rId4"/>
    <p:sldId id="275" r:id="rId5"/>
    <p:sldId id="268" r:id="rId6"/>
    <p:sldId id="273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9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1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5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6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1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7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6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1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88B2-BEA8-CD4B-AED8-DAEE2BE5BE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857" y="2130425"/>
            <a:ext cx="8726713" cy="1470025"/>
          </a:xfrm>
        </p:spPr>
        <p:txBody>
          <a:bodyPr/>
          <a:lstStyle/>
          <a:p>
            <a:r>
              <a:rPr lang="en-US" smtClean="0"/>
              <a:t>1.3 Debrief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287"/>
            <a:ext cx="8229600" cy="1143000"/>
          </a:xfrm>
        </p:spPr>
        <p:txBody>
          <a:bodyPr/>
          <a:lstStyle/>
          <a:p>
            <a:r>
              <a:rPr lang="en-US" dirty="0" smtClean="0"/>
              <a:t>Cold War 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184"/>
            <a:ext cx="8229600" cy="51499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Casablanca—January 1943</a:t>
            </a:r>
          </a:p>
          <a:p>
            <a:r>
              <a:rPr lang="en-US" dirty="0"/>
              <a:t>Cairo and Teheran—November 1943</a:t>
            </a:r>
          </a:p>
          <a:p>
            <a:r>
              <a:rPr lang="en-US" dirty="0"/>
              <a:t>Yalta—February 1945</a:t>
            </a:r>
          </a:p>
          <a:p>
            <a:r>
              <a:rPr lang="en-US" dirty="0"/>
              <a:t>Potsdam—August 1945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Long Telegram</a:t>
            </a:r>
          </a:p>
          <a:p>
            <a:r>
              <a:rPr lang="en-US" dirty="0" smtClean="0"/>
              <a:t>Iron Curtain Speech</a:t>
            </a:r>
          </a:p>
          <a:p>
            <a:pPr lvl="1"/>
            <a:r>
              <a:rPr lang="en-US" dirty="0" smtClean="0"/>
              <a:t>Stalin’s response</a:t>
            </a:r>
          </a:p>
          <a:p>
            <a:r>
              <a:rPr lang="en-US" dirty="0" smtClean="0"/>
              <a:t>Truman Doctrine</a:t>
            </a:r>
          </a:p>
          <a:p>
            <a:r>
              <a:rPr lang="en-US" dirty="0" smtClean="0"/>
              <a:t>Marshall Plan</a:t>
            </a:r>
          </a:p>
        </p:txBody>
      </p:sp>
    </p:spTree>
    <p:extLst>
      <p:ext uri="{BB962C8B-B14F-4D97-AF65-F5344CB8AC3E}">
        <p14:creationId xmlns:p14="http://schemas.microsoft.com/office/powerpoint/2010/main" val="170327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9250"/>
            <a:ext cx="8229600" cy="5776913"/>
          </a:xfrm>
        </p:spPr>
        <p:txBody>
          <a:bodyPr>
            <a:normAutofit/>
          </a:bodyPr>
          <a:lstStyle/>
          <a:p>
            <a:r>
              <a:rPr lang="en-US" dirty="0" smtClean="0"/>
              <a:t>Long Telegram—February 1946</a:t>
            </a:r>
          </a:p>
          <a:p>
            <a:r>
              <a:rPr lang="en-US" dirty="0" smtClean="0"/>
              <a:t>Clifford-</a:t>
            </a:r>
            <a:r>
              <a:rPr lang="en-US" dirty="0" err="1" smtClean="0"/>
              <a:t>Elsey</a:t>
            </a:r>
            <a:r>
              <a:rPr lang="en-US" dirty="0" smtClean="0"/>
              <a:t> Report—</a:t>
            </a:r>
            <a:r>
              <a:rPr lang="en-US" i="1" dirty="0" smtClean="0"/>
              <a:t>American Relations with the Soviet Union</a:t>
            </a:r>
          </a:p>
          <a:p>
            <a:pPr lvl="1"/>
            <a:r>
              <a:rPr lang="en-US" dirty="0" smtClean="0"/>
              <a:t>Requested by Truman July 1946</a:t>
            </a:r>
          </a:p>
          <a:p>
            <a:pPr lvl="1"/>
            <a:r>
              <a:rPr lang="en-US" dirty="0" smtClean="0"/>
              <a:t>Report on Soviet relations and their disregard for post war agreements</a:t>
            </a:r>
          </a:p>
          <a:p>
            <a:pPr lvl="1"/>
            <a:r>
              <a:rPr lang="en-US" dirty="0" smtClean="0"/>
              <a:t>Translated the Long Telegram in to concrete policy recommendations</a:t>
            </a:r>
          </a:p>
          <a:p>
            <a:pPr lvl="2"/>
            <a:r>
              <a:rPr lang="en-US" dirty="0" smtClean="0"/>
              <a:t>Also ended up stressing importance of informed public</a:t>
            </a:r>
          </a:p>
          <a:p>
            <a:pPr lvl="1"/>
            <a:r>
              <a:rPr lang="en-US" dirty="0" smtClean="0"/>
              <a:t>Input from Kennan</a:t>
            </a:r>
          </a:p>
          <a:p>
            <a:pPr lvl="1"/>
            <a:r>
              <a:rPr lang="en-US" dirty="0" smtClean="0"/>
              <a:t>Given to Truman in September</a:t>
            </a:r>
          </a:p>
          <a:p>
            <a:pPr marL="0" indent="0">
              <a:buNone/>
            </a:pPr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1539"/>
            <a:ext cx="8229600" cy="1143000"/>
          </a:xfrm>
        </p:spPr>
        <p:txBody>
          <a:bodyPr/>
          <a:lstStyle/>
          <a:p>
            <a:r>
              <a:rPr lang="en-US" dirty="0" smtClean="0"/>
              <a:t>Timeline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82" y="942680"/>
            <a:ext cx="8832916" cy="51834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Long Telegram—February </a:t>
            </a:r>
            <a:r>
              <a:rPr lang="en-US" dirty="0" smtClean="0"/>
              <a:t>1946</a:t>
            </a:r>
          </a:p>
          <a:p>
            <a:r>
              <a:rPr lang="en-US" dirty="0" smtClean="0"/>
              <a:t>Iron Curtain Speech—March 1946</a:t>
            </a:r>
            <a:endParaRPr lang="en-US" dirty="0"/>
          </a:p>
          <a:p>
            <a:r>
              <a:rPr lang="en-US" dirty="0"/>
              <a:t>Clifford-Elsey </a:t>
            </a:r>
            <a:r>
              <a:rPr lang="en-US" dirty="0" smtClean="0"/>
              <a:t>Report—September 1946</a:t>
            </a:r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Novikov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Telegram—September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27 1946</a:t>
            </a:r>
          </a:p>
          <a:p>
            <a:r>
              <a:rPr lang="en-US" dirty="0" smtClean="0"/>
              <a:t>Truman </a:t>
            </a:r>
            <a:r>
              <a:rPr lang="en-US" dirty="0" smtClean="0"/>
              <a:t>Doctrine—March 1947</a:t>
            </a:r>
          </a:p>
          <a:p>
            <a:r>
              <a:rPr lang="en-US" dirty="0" smtClean="0"/>
              <a:t>Marshall Plan—June 1947</a:t>
            </a:r>
            <a:endParaRPr lang="en-US" dirty="0"/>
          </a:p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The Sources of Soviet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Conduct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July 1947</a:t>
            </a:r>
          </a:p>
          <a:p>
            <a:r>
              <a:rPr lang="en-US" dirty="0" smtClean="0"/>
              <a:t>Czechoslovak coup—February 1948</a:t>
            </a:r>
          </a:p>
          <a:p>
            <a:r>
              <a:rPr lang="en-US" dirty="0" smtClean="0"/>
              <a:t>1948-1951 the US provided $13.2 billion to 17 countries that accepted the Marshall Plan.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9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Novikov</a:t>
            </a:r>
            <a:r>
              <a:rPr lang="en-US" dirty="0" smtClean="0"/>
              <a:t> Telegram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Nikolai </a:t>
            </a:r>
            <a:r>
              <a:rPr lang="en-US" dirty="0" err="1" smtClean="0"/>
              <a:t>Novikov</a:t>
            </a:r>
            <a:r>
              <a:rPr lang="en-US" dirty="0" smtClean="0"/>
              <a:t>, Soviet Ambassador to the US, send a telegram to Soviet leadership on September 27 1946.</a:t>
            </a:r>
          </a:p>
          <a:p>
            <a:r>
              <a:rPr lang="en-US" dirty="0" smtClean="0"/>
              <a:t>He described the advent of a more assertive US foreign policy and cautions that Truman is bent on imposing US political, military, and economic domination around the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7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9250"/>
            <a:ext cx="8229600" cy="5776913"/>
          </a:xfrm>
        </p:spPr>
        <p:txBody>
          <a:bodyPr/>
          <a:lstStyle/>
          <a:p>
            <a:r>
              <a:rPr lang="en-US" i="1" dirty="0" smtClean="0"/>
              <a:t>The Sources of Soviet Conduct</a:t>
            </a:r>
          </a:p>
          <a:p>
            <a:pPr lvl="1"/>
            <a:r>
              <a:rPr lang="en-US" dirty="0" smtClean="0"/>
              <a:t>Published in </a:t>
            </a:r>
            <a:r>
              <a:rPr lang="en-US" i="1" dirty="0" smtClean="0"/>
              <a:t>Foreign Affairs </a:t>
            </a:r>
            <a:r>
              <a:rPr lang="en-US" dirty="0" smtClean="0"/>
              <a:t>magazine July 1947</a:t>
            </a:r>
          </a:p>
          <a:p>
            <a:pPr lvl="1"/>
            <a:r>
              <a:rPr lang="en-US" dirty="0" smtClean="0"/>
              <a:t>Written by Kennan under the pseudonym Mr. X</a:t>
            </a:r>
          </a:p>
          <a:p>
            <a:pPr lvl="1"/>
            <a:r>
              <a:rPr lang="en-US" dirty="0" smtClean="0"/>
              <a:t>Started as private report to Secretary of Defense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roved </a:t>
            </a:r>
            <a:r>
              <a:rPr lang="en-US" dirty="0"/>
              <a:t>to be the public face of American foreign policy in the Cold War</a:t>
            </a:r>
            <a:endParaRPr lang="en-US" dirty="0" smtClean="0"/>
          </a:p>
          <a:p>
            <a:pPr lvl="1"/>
            <a:r>
              <a:rPr lang="en-US" dirty="0" smtClean="0"/>
              <a:t>Kennan felt </a:t>
            </a:r>
            <a:r>
              <a:rPr lang="en-US" dirty="0" smtClean="0"/>
              <a:t>misunderstood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4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Sources of Soviet Conduct”</a:t>
            </a:r>
          </a:p>
          <a:p>
            <a:pPr lvl="1"/>
            <a:r>
              <a:rPr lang="en-US" dirty="0"/>
              <a:t>Why would Kennan write this article?</a:t>
            </a:r>
          </a:p>
          <a:p>
            <a:pPr lvl="1"/>
            <a:r>
              <a:rPr lang="en-US" dirty="0"/>
              <a:t>How do you think it will be interpreted by the American people?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6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251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1.3 Debrief</vt:lpstr>
      <vt:lpstr>Cold War 1.3</vt:lpstr>
      <vt:lpstr>PowerPoint Presentation</vt:lpstr>
      <vt:lpstr>Timeline Check</vt:lpstr>
      <vt:lpstr>Novikov Telegram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 and the Grand Alliance</dc:title>
  <dc:creator>Kelly Peterson</dc:creator>
  <cp:lastModifiedBy>Gregory, Kelly    SHS-Staff</cp:lastModifiedBy>
  <cp:revision>32</cp:revision>
  <dcterms:created xsi:type="dcterms:W3CDTF">2016-11-12T23:51:41Z</dcterms:created>
  <dcterms:modified xsi:type="dcterms:W3CDTF">2019-01-31T16:13:23Z</dcterms:modified>
</cp:coreProperties>
</file>