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Nunito" panose="020B0604020202020204" charset="0"/>
      <p:regular r:id="rId11"/>
      <p:bold r:id="rId12"/>
      <p:italic r:id="rId13"/>
      <p:boldItalic r:id="rId14"/>
    </p:embeddedFont>
    <p:embeddedFont>
      <p:font typeface="Maven Pro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War at Sea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Coral Sea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303800" y="1300950"/>
            <a:ext cx="7030500" cy="254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April 1942: US Magic program decoded Japanese transmissions discussing an attack on Southern New Guinea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aven Pro"/>
              <a:buChar char="●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USS Lexington and USS Yorktown were sent by Nimitz to intercept them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aven Pro"/>
              <a:buChar char="●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First naval battle ever when the surface fleets never encountered each other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aven Pro"/>
              <a:buChar char="●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4 days in May 1942 carrier planes traveled the 280km between fleets to attack enemy ships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aven Pro"/>
              <a:buChar char="●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USS Lexington was lost and USS Yorktown was damaged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aven Pro"/>
              <a:buChar char="●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Japanese lost one light carrier and damaged one heavy carrier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aven Pro"/>
              <a:buChar char="●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US lost 70 aircrafts and Japan lost 90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aven Pro"/>
              <a:buChar char="●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Battle was a draw</a:t>
            </a:r>
          </a:p>
          <a:p>
            <a:pPr marL="457200" lvl="0" indent="-317500">
              <a:spcBef>
                <a:spcPts val="0"/>
              </a:spcBef>
              <a:buSzPts val="1400"/>
              <a:buFont typeface="Maven Pro"/>
              <a:buChar char="●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Strategic victory for the US, because they prevented Japan from landing in New Guinea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Midway (TURNING POINT!)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303800" y="1300950"/>
            <a:ext cx="7030500" cy="254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 increase in Japanese radio traffic, tipped the US off of an impending attack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People were worried Japan would attack the US mainland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Nimitz was advised to withdraw his force eastwards to repel such attack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However, he was tempted by the possibility of destroying a Japanese carrier force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Japan wanted to lure the US to Midway to finish what they started at Pearl Harbor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 deciphered that Japan would attack the US base at Midway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Nimitz dispatched 3 carriers to northeast Midway to surprise Japan (who thought US forces were in Hawaii)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 long-range reconnaissance plane found the 4 carrier Japanese fleet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First US attack was repulsed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Japanese fighters were too low to defend against US torpedo bombers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Within 5 minutes, 3 Japanese carriers were ablaze (the 4th sank later that day)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Japanese attack claimed the USS Yorktown </a:t>
            </a:r>
          </a:p>
          <a:p>
            <a:pPr marL="457200" lvl="0" indent="-311150" rtl="0">
              <a:spcBef>
                <a:spcPts val="0"/>
              </a:spcBef>
              <a:buSzPts val="1300"/>
              <a:buChar char="●"/>
            </a:pPr>
            <a:r>
              <a:rPr lang="en"/>
              <a:t>US evened the odds since Pearl Harbor (would remain industrially superior to Japan)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Technology of the Pacific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1303800" y="1609050"/>
            <a:ext cx="7030500" cy="254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Magic: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Information decoded from Japanese diplomatic communications in 1940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 1939, the Japanese began using a new coding technique; the US Signal Intelligence Service built a copy of the encryption device; codenamed Magic by the US, JN-25 by Japan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Informed US of attacks on Port Moseby and Midway in May and June of 1942, respectively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Cryptology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US search for a code; Navajo language (from Navajo nation in SW US)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Navajo language has no symbols, unwritten, multiple dialects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Navajo “code talkers” would transmit messages by telephone wire; took them 20 seconds to decode the messages; took machines 30 minutes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400 code-talkers worked in the marines; used in all of major missions</a:t>
            </a:r>
          </a:p>
          <a:p>
            <a:pPr marL="914400" lvl="1" indent="-298450">
              <a:spcBef>
                <a:spcPts val="0"/>
              </a:spcBef>
              <a:buSzPts val="1100"/>
              <a:buChar char="-"/>
            </a:pPr>
            <a:r>
              <a:rPr lang="en"/>
              <a:t>Japanese never broke the code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Technology of the Pacific Cont.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1303800" y="1761450"/>
            <a:ext cx="7030500" cy="254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Nuclear Weapons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All major combatants of WWII explored nuclear weaponry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Nuclear fission first achieved in Germany in 1938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During the Roosevelt presidency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US Army Corps of Engineers tasked with creation of nuclear weaponry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Head physicist was Robert Oppenheimer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Strict security, but Soviet Spy Hans Fuchs still placed among the research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Two weapons developed; one used plutonium, the other uranium 235</a:t>
            </a:r>
          </a:p>
          <a:p>
            <a:pPr marL="914400" lvl="1" indent="-298450">
              <a:spcBef>
                <a:spcPts val="0"/>
              </a:spcBef>
              <a:buSzPts val="1100"/>
              <a:buChar char="-"/>
            </a:pPr>
            <a:r>
              <a:rPr lang="en"/>
              <a:t>First prototype dropped in New Mexico in summer of 1945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Leyte Gulf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1056750" y="1597875"/>
            <a:ext cx="7030500" cy="254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Japanese tried to stop US landing in Philippines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Attacked naval force that supported the landing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Lured US vessels into a fight while main Japanese fleet fought towards the US invasion force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 outgunned still fought to a standstill--Japanese withdrew </a:t>
            </a:r>
          </a:p>
          <a:p>
            <a:pPr marL="914400" lvl="1" indent="-298450" rtl="0">
              <a:spcBef>
                <a:spcPts val="0"/>
              </a:spcBef>
              <a:buSzPts val="1100"/>
              <a:buChar char="○"/>
            </a:pPr>
            <a:r>
              <a:rPr lang="en"/>
              <a:t>Invasion force untouched</a:t>
            </a:r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1967" y="2347700"/>
            <a:ext cx="2588108" cy="2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00" y="3217675"/>
            <a:ext cx="2149700" cy="16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Bombing Campaign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1303800" y="1840525"/>
            <a:ext cx="7030500" cy="254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 captured Saipan and other islands in the Marianas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Japanese home island within range of B-29s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Attacked cities with incendiary bombs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Japanese air force too weak to counter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300,000 civilian deaths &amp; over half of Japanese urban centers destroyed</a:t>
            </a:r>
          </a:p>
          <a:p>
            <a:pPr marL="914400" lvl="1" indent="-298450">
              <a:spcBef>
                <a:spcPts val="0"/>
              </a:spcBef>
              <a:buSzPts val="1100"/>
              <a:buChar char="○"/>
            </a:pPr>
            <a:r>
              <a:rPr lang="en"/>
              <a:t>Did little damage to industrial capacity</a:t>
            </a:r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8575" y="120149"/>
            <a:ext cx="2856150" cy="18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575" y="3353999"/>
            <a:ext cx="2478275" cy="17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The Manhattan Project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An alternative to the Japanese fire bombings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Truman begins program to assemble great scientific minds to explore ideas of nuclear fission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Directed by Robert Oppenheimer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Centered in Los Alamos, New Mexico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By Summer 1945, a prototype was created and was successful once tested.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Debates on whether to use it as an instrument of intimidation or straight up war</a:t>
            </a:r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70 of the scientists who worked on the project wanted it used for intimidation</a:t>
            </a:r>
          </a:p>
          <a:p>
            <a:pPr marL="457200" lvl="0" indent="-311150">
              <a:spcBef>
                <a:spcPts val="0"/>
              </a:spcBef>
              <a:buSzPts val="1300"/>
              <a:buChar char="-"/>
            </a:pPr>
            <a:r>
              <a:rPr lang="en"/>
              <a:t>Truman called Oppenheimer a “cry baby scientist” and dropped the bomb without warning.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On-screen Show (16:9)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Nunito</vt:lpstr>
      <vt:lpstr>Maven Pro</vt:lpstr>
      <vt:lpstr>Momentum</vt:lpstr>
      <vt:lpstr>War at Sea</vt:lpstr>
      <vt:lpstr>Coral Sea</vt:lpstr>
      <vt:lpstr>Midway (TURNING POINT!)</vt:lpstr>
      <vt:lpstr>Technology of the Pacific</vt:lpstr>
      <vt:lpstr>Technology of the Pacific Cont.</vt:lpstr>
      <vt:lpstr>Leyte Gulf</vt:lpstr>
      <vt:lpstr>Bombing Campaign</vt:lpstr>
      <vt:lpstr>The Manhattan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at Sea</dc:title>
  <dc:creator>Abby Heneghan</dc:creator>
  <cp:lastModifiedBy>Gregory, Kelly    SHS-Staff</cp:lastModifiedBy>
  <cp:revision>3</cp:revision>
  <dcterms:modified xsi:type="dcterms:W3CDTF">2017-12-20T15:55:20Z</dcterms:modified>
</cp:coreProperties>
</file>