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7.5- Effects of the Second War on the Pacific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n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Democratization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Japan was defeated by The US and hence fell to the US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The US wanted to turn Japan into a liberal democracy with free-market economics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Terms of Occupation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Punishing war criminals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Disbanding military and disarmament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Banning military officers holding office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Disbanding zaibatsu (large corporations)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Emperor to renounce authority and take up a figurehead position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Land reforms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broke up large holdings in favor of small hold tenants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US Occupation of Japan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US aided Japan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Not until the Korean War that US bolstered the economy in Japan due to to spending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1952, US formally ends occupation in Japan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Japan remained demilitarized, and a parliamentary democracy with a flourishing Market economy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Cold War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Rehabilitation and political direction of Japan depended on the US imperial holdings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Japanese holdings were determined by the other allies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I.e. China received taiwan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The USSR controlled the North half of Korea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Britain controlled Hong Kong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USSR pledged to go to war with Japan at Yalta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Cold War cont’d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Invasion of Mongolia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After the bombing of Hiroshima, and the events are related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Decision to drop the bomb was related to the idea that the US refused to to accept Soviet help in the pacific theatre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Seen as the US keeping the Soviets out of Japan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Lead to the reason for why US dropped the second bomb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With the bomb, The US was able o keep the allies out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Britain and China unable to occupy Japan due to economic hardships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The US invasion of Japan provided an important base for for US and UN operations during the Korean War.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Imperialization and Decolonization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Britain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WWII reduced UK and France to second rate power .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Yet both regained global empires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1940-1942: illustrated difficulty in defending geographically scattered holdings</a:t>
            </a:r>
          </a:p>
          <a:p>
            <a: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Began contemplating independence of colonial holdings, such as India.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Responsible for western asia during the war </a:t>
            </a:r>
          </a:p>
          <a:p>
            <a: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Mountbatten negotiated the independence of British India</a:t>
            </a:r>
          </a:p>
          <a:p>
            <a: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Hong Kong reverted to the British, yet the Philippines became independent in 1946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/>
              <a:t>Imperialization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France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France surrendered due to nuclear explosions and active japanese units in the field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Result: hap hazard demobilization of the Japanese army</a:t>
            </a:r>
          </a:p>
          <a:p>
            <a: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Some surrendered to the Soviets in Manchuria after a fight</a:t>
            </a:r>
          </a:p>
          <a:p>
            <a: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Soviets  lost 8,000, and Japan 40,000</a:t>
            </a:r>
          </a:p>
          <a:p>
            <a: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Weapons from the fight left for China’s nationalist forces</a:t>
            </a:r>
          </a:p>
          <a:p>
            <a: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Chinese civil war would begin again after WWII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Ho Chi minh seized portions of Indo- china and resumed imperial activities 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9 years of war between the Viet Minh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Timeline</a:t>
            </a:r>
          </a:p>
        </p:txBody>
      </p:sp>
      <p:grpSp>
        <p:nvGrpSpPr>
          <p:cNvPr id="103" name="Shape 103"/>
          <p:cNvGrpSpPr/>
          <p:nvPr/>
        </p:nvGrpSpPr>
        <p:grpSpPr>
          <a:xfrm>
            <a:off x="0" y="2295575"/>
            <a:ext cx="2740609" cy="2857875"/>
            <a:chOff x="0" y="2295575"/>
            <a:chExt cx="1524000" cy="2857875"/>
          </a:xfrm>
        </p:grpSpPr>
        <p:grpSp>
          <p:nvGrpSpPr>
            <p:cNvPr id="104" name="Shape 104"/>
            <p:cNvGrpSpPr/>
            <p:nvPr/>
          </p:nvGrpSpPr>
          <p:grpSpPr>
            <a:xfrm>
              <a:off x="0" y="2295575"/>
              <a:ext cx="1524000" cy="2857875"/>
              <a:chOff x="0" y="2295575"/>
              <a:chExt cx="1524000" cy="2857875"/>
            </a:xfrm>
          </p:grpSpPr>
          <p:grpSp>
            <p:nvGrpSpPr>
              <p:cNvPr id="105" name="Shape 105"/>
              <p:cNvGrpSpPr/>
              <p:nvPr/>
            </p:nvGrpSpPr>
            <p:grpSpPr>
              <a:xfrm>
                <a:off x="0" y="2295575"/>
                <a:ext cx="1524000" cy="2857875"/>
                <a:chOff x="0" y="2295575"/>
                <a:chExt cx="1524000" cy="2857875"/>
              </a:xfrm>
            </p:grpSpPr>
            <p:sp>
              <p:nvSpPr>
                <p:cNvPr id="106" name="Shape 106"/>
                <p:cNvSpPr/>
                <p:nvPr/>
              </p:nvSpPr>
              <p:spPr>
                <a:xfrm>
                  <a:off x="0" y="2823930"/>
                  <a:ext cx="1524000" cy="2309100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</p:spPr>
              <p:txBody>
                <a:bodyPr wrap="square" lIns="91425" tIns="91425" rIns="91425" bIns="91425" anchor="ctr" anchorCtr="0">
                  <a:noAutofit/>
                </a:bodyPr>
                <a:lstStyle/>
                <a:p>
                  <a:pPr marL="0" lvl="0" indent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107" name="Shape 107"/>
                <p:cNvSpPr/>
                <p:nvPr/>
              </p:nvSpPr>
              <p:spPr>
                <a:xfrm>
                  <a:off x="0" y="2295575"/>
                  <a:ext cx="1524000" cy="53700"/>
                </a:xfrm>
                <a:prstGeom prst="rect">
                  <a:avLst/>
                </a:prstGeom>
                <a:solidFill>
                  <a:srgbClr val="4285F4"/>
                </a:solidFill>
                <a:ln>
                  <a:noFill/>
                </a:ln>
              </p:spPr>
              <p:txBody>
                <a:bodyPr wrap="square" lIns="91425" tIns="91425" rIns="91425" bIns="91425" anchor="ctr" anchorCtr="0">
                  <a:noAutofit/>
                </a:bodyPr>
                <a:lstStyle/>
                <a:p>
                  <a:pPr marL="0" lvl="0" indent="0">
                    <a:spcBef>
                      <a:spcPts val="0"/>
                    </a:spcBef>
                    <a:buNone/>
                  </a:pPr>
                  <a:endParaRPr>
                    <a:solidFill>
                      <a:srgbClr val="F4B400"/>
                    </a:solidFill>
                  </a:endParaRPr>
                </a:p>
              </p:txBody>
            </p:sp>
            <p:sp>
              <p:nvSpPr>
                <p:cNvPr id="108" name="Shape 108"/>
                <p:cNvSpPr/>
                <p:nvPr/>
              </p:nvSpPr>
              <p:spPr>
                <a:xfrm>
                  <a:off x="0" y="5142950"/>
                  <a:ext cx="1524000" cy="10500"/>
                </a:xfrm>
                <a:prstGeom prst="rect">
                  <a:avLst/>
                </a:prstGeom>
                <a:solidFill>
                  <a:srgbClr val="4285F4"/>
                </a:solidFill>
                <a:ln>
                  <a:noFill/>
                </a:ln>
              </p:spPr>
              <p:txBody>
                <a:bodyPr wrap="square" lIns="91425" tIns="91425" rIns="91425" bIns="91425" anchor="ctr" anchorCtr="0">
                  <a:noAutofit/>
                </a:bodyPr>
                <a:lstStyle/>
                <a:p>
                  <a:pPr marL="0" lvl="0" indent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</p:grpSp>
          <p:cxnSp>
            <p:nvCxnSpPr>
              <p:cNvPr id="109" name="Shape 109"/>
              <p:cNvCxnSpPr/>
              <p:nvPr/>
            </p:nvCxnSpPr>
            <p:spPr>
              <a:xfrm>
                <a:off x="1524000" y="2295575"/>
                <a:ext cx="0" cy="28374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285F4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10" name="Shape 110"/>
            <p:cNvSpPr txBox="1"/>
            <p:nvPr/>
          </p:nvSpPr>
          <p:spPr>
            <a:xfrm>
              <a:off x="58611" y="2880175"/>
              <a:ext cx="1288800" cy="2098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Japanese forces begin withdrawal from Guadalcanal (1 February)</a:t>
              </a:r>
            </a:p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Japanese commander Admiral Yamamoto is killed (18 April)</a:t>
              </a:r>
            </a:p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US invades Bougainville                (1 November)</a:t>
              </a:r>
            </a:p>
            <a:p>
              <a:pPr marL="457200" lvl="0" indent="-298450">
                <a:spcBef>
                  <a:spcPts val="0"/>
                </a:spcBef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Battle of Tarawa (20-23 November)</a:t>
              </a:r>
            </a:p>
            <a:p>
              <a:pPr marL="0" lvl="0" indent="-69850">
                <a:spcBef>
                  <a:spcPts val="0"/>
                </a:spcBef>
                <a:buSzPts val="1100"/>
                <a:buNone/>
              </a:pPr>
              <a:endParaRPr sz="1100" b="1">
                <a:solidFill>
                  <a:srgbClr val="4285F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176550" y="2441107"/>
              <a:ext cx="8712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marL="0" lvl="0" indent="-6985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SzPts val="1100"/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1943</a:t>
              </a:r>
            </a:p>
          </p:txBody>
        </p:sp>
      </p:grpSp>
      <p:grpSp>
        <p:nvGrpSpPr>
          <p:cNvPr id="112" name="Shape 112"/>
          <p:cNvGrpSpPr/>
          <p:nvPr/>
        </p:nvGrpSpPr>
        <p:grpSpPr>
          <a:xfrm>
            <a:off x="2740636" y="2295575"/>
            <a:ext cx="3030474" cy="2857875"/>
            <a:chOff x="1524000" y="2295575"/>
            <a:chExt cx="1524000" cy="2857875"/>
          </a:xfrm>
        </p:grpSpPr>
        <p:grpSp>
          <p:nvGrpSpPr>
            <p:cNvPr id="113" name="Shape 113"/>
            <p:cNvGrpSpPr/>
            <p:nvPr/>
          </p:nvGrpSpPr>
          <p:grpSpPr>
            <a:xfrm>
              <a:off x="1524000" y="2295575"/>
              <a:ext cx="1524000" cy="2857875"/>
              <a:chOff x="0" y="2295575"/>
              <a:chExt cx="1524000" cy="2857875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0" y="2823930"/>
                <a:ext cx="1524000" cy="2309100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0" y="2295575"/>
                <a:ext cx="1524000" cy="53700"/>
              </a:xfrm>
              <a:prstGeom prst="rect">
                <a:avLst/>
              </a:prstGeom>
              <a:solidFill>
                <a:srgbClr val="4285F4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>
                  <a:solidFill>
                    <a:srgbClr val="F4B400"/>
                  </a:solidFill>
                </a:endParaRPr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0" y="5142950"/>
                <a:ext cx="1524000" cy="10500"/>
              </a:xfrm>
              <a:prstGeom prst="rect">
                <a:avLst/>
              </a:prstGeom>
              <a:solidFill>
                <a:srgbClr val="4285F4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cxnSp>
          <p:nvCxnSpPr>
            <p:cNvPr id="117" name="Shape 117"/>
            <p:cNvCxnSpPr/>
            <p:nvPr/>
          </p:nvCxnSpPr>
          <p:spPr>
            <a:xfrm>
              <a:off x="30480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4285F4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sp>
          <p:nvSpPr>
            <p:cNvPr id="118" name="Shape 118"/>
            <p:cNvSpPr txBox="1"/>
            <p:nvPr/>
          </p:nvSpPr>
          <p:spPr>
            <a:xfrm>
              <a:off x="1700550" y="2823925"/>
              <a:ext cx="1170900" cy="2223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Allied air forces begin aerial bombing campaign (June)</a:t>
              </a:r>
            </a:p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Battle of Saipan (15 June-9 July)</a:t>
              </a:r>
            </a:p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US invades Guam (19 July)</a:t>
              </a:r>
            </a:p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US invades Tinian (24 July)</a:t>
              </a:r>
            </a:p>
            <a:p>
              <a:pPr marL="457200" lvl="0" indent="-298450">
                <a:spcBef>
                  <a:spcPts val="0"/>
                </a:spcBef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US forces land in Philippines (20 October)</a:t>
              </a:r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1700550" y="2456407"/>
              <a:ext cx="8712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marL="0" lvl="0" indent="-6985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SzPts val="1100"/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1944</a:t>
              </a:r>
            </a:p>
          </p:txBody>
        </p:sp>
      </p:grpSp>
      <p:grpSp>
        <p:nvGrpSpPr>
          <p:cNvPr id="120" name="Shape 120"/>
          <p:cNvGrpSpPr/>
          <p:nvPr/>
        </p:nvGrpSpPr>
        <p:grpSpPr>
          <a:xfrm>
            <a:off x="5757886" y="2295575"/>
            <a:ext cx="3386480" cy="2857875"/>
            <a:chOff x="3048000" y="2295575"/>
            <a:chExt cx="1524000" cy="2857875"/>
          </a:xfrm>
        </p:grpSpPr>
        <p:grpSp>
          <p:nvGrpSpPr>
            <p:cNvPr id="121" name="Shape 121"/>
            <p:cNvGrpSpPr/>
            <p:nvPr/>
          </p:nvGrpSpPr>
          <p:grpSpPr>
            <a:xfrm>
              <a:off x="3048000" y="2295575"/>
              <a:ext cx="1524000" cy="2857875"/>
              <a:chOff x="0" y="2295575"/>
              <a:chExt cx="1524000" cy="2857875"/>
            </a:xfrm>
          </p:grpSpPr>
          <p:sp>
            <p:nvSpPr>
              <p:cNvPr id="122" name="Shape 122"/>
              <p:cNvSpPr/>
              <p:nvPr/>
            </p:nvSpPr>
            <p:spPr>
              <a:xfrm>
                <a:off x="0" y="2823930"/>
                <a:ext cx="1524000" cy="2309100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0" y="2295575"/>
                <a:ext cx="1524000" cy="53700"/>
              </a:xfrm>
              <a:prstGeom prst="rect">
                <a:avLst/>
              </a:prstGeom>
              <a:solidFill>
                <a:srgbClr val="4285F4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>
                  <a:solidFill>
                    <a:srgbClr val="F4B400"/>
                  </a:solidFill>
                </a:endParaRPr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0" y="5142950"/>
                <a:ext cx="1524000" cy="10500"/>
              </a:xfrm>
              <a:prstGeom prst="rect">
                <a:avLst/>
              </a:prstGeom>
              <a:solidFill>
                <a:srgbClr val="4285F4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cxnSp>
          <p:nvCxnSpPr>
            <p:cNvPr id="125" name="Shape 125"/>
            <p:cNvCxnSpPr/>
            <p:nvPr/>
          </p:nvCxnSpPr>
          <p:spPr>
            <a:xfrm>
              <a:off x="45720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4285F4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sp>
          <p:nvSpPr>
            <p:cNvPr id="126" name="Shape 126"/>
            <p:cNvSpPr txBox="1"/>
            <p:nvPr/>
          </p:nvSpPr>
          <p:spPr>
            <a:xfrm>
              <a:off x="3224550" y="2793325"/>
              <a:ext cx="1347300" cy="23091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Battle of Jima (19 February-26 March)</a:t>
              </a:r>
            </a:p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Allies fire bomb Tokyo (9 March)</a:t>
              </a:r>
            </a:p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Battle of Okinawa (1 April-22 June)</a:t>
              </a:r>
            </a:p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Atomic bomb dropped on Hiroshima (6 August)</a:t>
              </a:r>
            </a:p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USSR declares war on Japan (8 August)</a:t>
              </a:r>
            </a:p>
            <a:p>
              <a:pPr marL="457200" lvl="0" indent="-298450" rtl="0">
                <a:spcBef>
                  <a:spcPts val="0"/>
                </a:spcBef>
                <a:spcAft>
                  <a:spcPts val="0"/>
                </a:spcAft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Atomic bomb dropped on Nagasaki (9 August)</a:t>
              </a:r>
            </a:p>
            <a:p>
              <a:pPr marL="457200" lvl="0" indent="-298450">
                <a:spcBef>
                  <a:spcPts val="0"/>
                </a:spcBef>
                <a:buClr>
                  <a:srgbClr val="4285F4"/>
                </a:buClr>
                <a:buSzPts val="1100"/>
                <a:buFont typeface="Roboto"/>
                <a:buChar char="●"/>
              </a:pPr>
              <a:r>
                <a:rPr lang="en" sz="1100" b="1">
                  <a:solidFill>
                    <a:srgbClr val="4285F4"/>
                  </a:solidFill>
                  <a:latin typeface="Roboto"/>
                  <a:ea typeface="Roboto"/>
                  <a:cs typeface="Roboto"/>
                  <a:sym typeface="Roboto"/>
                </a:rPr>
                <a:t>Japan surrenders to allied forces (2 September)</a:t>
              </a:r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3224550" y="2441107"/>
              <a:ext cx="8712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marL="0" lvl="0" indent="-6985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SzPts val="1100"/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1945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On-screen Show (16:9)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Roboto</vt:lpstr>
      <vt:lpstr>Simple Light</vt:lpstr>
      <vt:lpstr>7.5- Effects of the Second War on the Pacific</vt:lpstr>
      <vt:lpstr>Democratization</vt:lpstr>
      <vt:lpstr>Terms of Occupation</vt:lpstr>
      <vt:lpstr>US Occupation of Japan</vt:lpstr>
      <vt:lpstr>Cold War</vt:lpstr>
      <vt:lpstr>Cold War cont’d</vt:lpstr>
      <vt:lpstr>Imperialization and Decolonization</vt:lpstr>
      <vt:lpstr>Imperialization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7.5- Effects of the Second War on the Pacific</dc:title>
  <dc:creator>Gregory, Kelly    SHS-Staff</dc:creator>
  <cp:lastModifiedBy>Gregory, Kelly    SHS-Staff</cp:lastModifiedBy>
  <cp:revision>1</cp:revision>
  <dcterms:modified xsi:type="dcterms:W3CDTF">2017-12-20T15:54:06Z</dcterms:modified>
</cp:coreProperties>
</file>