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2"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3"/>
  </p:normalViewPr>
  <p:slideViewPr>
    <p:cSldViewPr snapToGrid="0" snapToObjects="1">
      <p:cViewPr varScale="1">
        <p:scale>
          <a:sx n="62" d="100"/>
          <a:sy n="62" d="100"/>
        </p:scale>
        <p:origin x="35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A4C3E-260C-8841-9A51-D1F6A596D5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658C842-5FF4-AE42-9908-2C4BB13864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5962CF-5997-5142-97A3-FC9D255E351E}"/>
              </a:ext>
            </a:extLst>
          </p:cNvPr>
          <p:cNvSpPr>
            <a:spLocks noGrp="1"/>
          </p:cNvSpPr>
          <p:nvPr>
            <p:ph type="dt" sz="half" idx="10"/>
          </p:nvPr>
        </p:nvSpPr>
        <p:spPr/>
        <p:txBody>
          <a:bodyPr/>
          <a:lstStyle/>
          <a:p>
            <a:fld id="{7B66CE2B-75FE-6D4C-9159-9326556CBC9A}" type="datetimeFigureOut">
              <a:rPr lang="en-US" smtClean="0"/>
              <a:t>2/6/2019</a:t>
            </a:fld>
            <a:endParaRPr lang="en-US"/>
          </a:p>
        </p:txBody>
      </p:sp>
      <p:sp>
        <p:nvSpPr>
          <p:cNvPr id="5" name="Footer Placeholder 4">
            <a:extLst>
              <a:ext uri="{FF2B5EF4-FFF2-40B4-BE49-F238E27FC236}">
                <a16:creationId xmlns:a16="http://schemas.microsoft.com/office/drawing/2014/main" id="{3781FDC3-3E07-2D4E-935C-160A441C9B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E6EE08-E0A3-9844-B558-F0B4236149B5}"/>
              </a:ext>
            </a:extLst>
          </p:cNvPr>
          <p:cNvSpPr>
            <a:spLocks noGrp="1"/>
          </p:cNvSpPr>
          <p:nvPr>
            <p:ph type="sldNum" sz="quarter" idx="12"/>
          </p:nvPr>
        </p:nvSpPr>
        <p:spPr/>
        <p:txBody>
          <a:bodyPr/>
          <a:lstStyle/>
          <a:p>
            <a:fld id="{4CDDA762-9E99-F64B-9382-964051181257}" type="slidenum">
              <a:rPr lang="en-US" smtClean="0"/>
              <a:t>‹#›</a:t>
            </a:fld>
            <a:endParaRPr lang="en-US"/>
          </a:p>
        </p:txBody>
      </p:sp>
    </p:spTree>
    <p:extLst>
      <p:ext uri="{BB962C8B-B14F-4D97-AF65-F5344CB8AC3E}">
        <p14:creationId xmlns:p14="http://schemas.microsoft.com/office/powerpoint/2010/main" val="3937656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626D0-409A-6544-A8BD-12A7B05ED13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9BB9906-40CC-5741-84E4-2793DCF8409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DFE1A7-D542-F844-A789-5DA142C88AD8}"/>
              </a:ext>
            </a:extLst>
          </p:cNvPr>
          <p:cNvSpPr>
            <a:spLocks noGrp="1"/>
          </p:cNvSpPr>
          <p:nvPr>
            <p:ph type="dt" sz="half" idx="10"/>
          </p:nvPr>
        </p:nvSpPr>
        <p:spPr/>
        <p:txBody>
          <a:bodyPr/>
          <a:lstStyle/>
          <a:p>
            <a:fld id="{7B66CE2B-75FE-6D4C-9159-9326556CBC9A}" type="datetimeFigureOut">
              <a:rPr lang="en-US" smtClean="0"/>
              <a:t>2/6/2019</a:t>
            </a:fld>
            <a:endParaRPr lang="en-US"/>
          </a:p>
        </p:txBody>
      </p:sp>
      <p:sp>
        <p:nvSpPr>
          <p:cNvPr id="5" name="Footer Placeholder 4">
            <a:extLst>
              <a:ext uri="{FF2B5EF4-FFF2-40B4-BE49-F238E27FC236}">
                <a16:creationId xmlns:a16="http://schemas.microsoft.com/office/drawing/2014/main" id="{9C4D01EA-1BEA-2147-9706-9CE176CD7B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1E51B9-E47A-FC42-8F24-A6900D8D1164}"/>
              </a:ext>
            </a:extLst>
          </p:cNvPr>
          <p:cNvSpPr>
            <a:spLocks noGrp="1"/>
          </p:cNvSpPr>
          <p:nvPr>
            <p:ph type="sldNum" sz="quarter" idx="12"/>
          </p:nvPr>
        </p:nvSpPr>
        <p:spPr/>
        <p:txBody>
          <a:bodyPr/>
          <a:lstStyle/>
          <a:p>
            <a:fld id="{4CDDA762-9E99-F64B-9382-964051181257}" type="slidenum">
              <a:rPr lang="en-US" smtClean="0"/>
              <a:t>‹#›</a:t>
            </a:fld>
            <a:endParaRPr lang="en-US"/>
          </a:p>
        </p:txBody>
      </p:sp>
    </p:spTree>
    <p:extLst>
      <p:ext uri="{BB962C8B-B14F-4D97-AF65-F5344CB8AC3E}">
        <p14:creationId xmlns:p14="http://schemas.microsoft.com/office/powerpoint/2010/main" val="966840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5F9488-0C49-7B46-9762-D2DDB4BC3C2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9A96C2A-44F1-8A42-9FCA-9622436B3AA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446DB9-8B4B-0C40-AAB8-7DE1F795D6AC}"/>
              </a:ext>
            </a:extLst>
          </p:cNvPr>
          <p:cNvSpPr>
            <a:spLocks noGrp="1"/>
          </p:cNvSpPr>
          <p:nvPr>
            <p:ph type="dt" sz="half" idx="10"/>
          </p:nvPr>
        </p:nvSpPr>
        <p:spPr/>
        <p:txBody>
          <a:bodyPr/>
          <a:lstStyle/>
          <a:p>
            <a:fld id="{7B66CE2B-75FE-6D4C-9159-9326556CBC9A}" type="datetimeFigureOut">
              <a:rPr lang="en-US" smtClean="0"/>
              <a:t>2/6/2019</a:t>
            </a:fld>
            <a:endParaRPr lang="en-US"/>
          </a:p>
        </p:txBody>
      </p:sp>
      <p:sp>
        <p:nvSpPr>
          <p:cNvPr id="5" name="Footer Placeholder 4">
            <a:extLst>
              <a:ext uri="{FF2B5EF4-FFF2-40B4-BE49-F238E27FC236}">
                <a16:creationId xmlns:a16="http://schemas.microsoft.com/office/drawing/2014/main" id="{E29B6F67-9E1B-1643-8424-EB483D19A3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2699C8-2677-9E42-B383-DD037B2F76A9}"/>
              </a:ext>
            </a:extLst>
          </p:cNvPr>
          <p:cNvSpPr>
            <a:spLocks noGrp="1"/>
          </p:cNvSpPr>
          <p:nvPr>
            <p:ph type="sldNum" sz="quarter" idx="12"/>
          </p:nvPr>
        </p:nvSpPr>
        <p:spPr/>
        <p:txBody>
          <a:bodyPr/>
          <a:lstStyle/>
          <a:p>
            <a:fld id="{4CDDA762-9E99-F64B-9382-964051181257}" type="slidenum">
              <a:rPr lang="en-US" smtClean="0"/>
              <a:t>‹#›</a:t>
            </a:fld>
            <a:endParaRPr lang="en-US"/>
          </a:p>
        </p:txBody>
      </p:sp>
    </p:spTree>
    <p:extLst>
      <p:ext uri="{BB962C8B-B14F-4D97-AF65-F5344CB8AC3E}">
        <p14:creationId xmlns:p14="http://schemas.microsoft.com/office/powerpoint/2010/main" val="2400239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2D61C-8172-6243-A9D7-78A61B4A0C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CFDDB40-8B8B-C440-BDB3-D47D24C71C5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760FEC-6C51-5D4E-8905-D1D6D9A00809}"/>
              </a:ext>
            </a:extLst>
          </p:cNvPr>
          <p:cNvSpPr>
            <a:spLocks noGrp="1"/>
          </p:cNvSpPr>
          <p:nvPr>
            <p:ph type="dt" sz="half" idx="10"/>
          </p:nvPr>
        </p:nvSpPr>
        <p:spPr/>
        <p:txBody>
          <a:bodyPr/>
          <a:lstStyle/>
          <a:p>
            <a:fld id="{7B66CE2B-75FE-6D4C-9159-9326556CBC9A}" type="datetimeFigureOut">
              <a:rPr lang="en-US" smtClean="0"/>
              <a:t>2/6/2019</a:t>
            </a:fld>
            <a:endParaRPr lang="en-US"/>
          </a:p>
        </p:txBody>
      </p:sp>
      <p:sp>
        <p:nvSpPr>
          <p:cNvPr id="5" name="Footer Placeholder 4">
            <a:extLst>
              <a:ext uri="{FF2B5EF4-FFF2-40B4-BE49-F238E27FC236}">
                <a16:creationId xmlns:a16="http://schemas.microsoft.com/office/drawing/2014/main" id="{5F1AC876-CA2D-5541-9ACA-5F553446D3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E4A8B6-7642-DE41-B452-59721CA41133}"/>
              </a:ext>
            </a:extLst>
          </p:cNvPr>
          <p:cNvSpPr>
            <a:spLocks noGrp="1"/>
          </p:cNvSpPr>
          <p:nvPr>
            <p:ph type="sldNum" sz="quarter" idx="12"/>
          </p:nvPr>
        </p:nvSpPr>
        <p:spPr/>
        <p:txBody>
          <a:bodyPr/>
          <a:lstStyle/>
          <a:p>
            <a:fld id="{4CDDA762-9E99-F64B-9382-964051181257}" type="slidenum">
              <a:rPr lang="en-US" smtClean="0"/>
              <a:t>‹#›</a:t>
            </a:fld>
            <a:endParaRPr lang="en-US"/>
          </a:p>
        </p:txBody>
      </p:sp>
    </p:spTree>
    <p:extLst>
      <p:ext uri="{BB962C8B-B14F-4D97-AF65-F5344CB8AC3E}">
        <p14:creationId xmlns:p14="http://schemas.microsoft.com/office/powerpoint/2010/main" val="3698854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FB6CA-57D0-CC43-9761-C6111960B7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08C374C-D849-BD44-899B-93903C217A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20129E0-FAF6-074A-8153-C3C6B4D576FA}"/>
              </a:ext>
            </a:extLst>
          </p:cNvPr>
          <p:cNvSpPr>
            <a:spLocks noGrp="1"/>
          </p:cNvSpPr>
          <p:nvPr>
            <p:ph type="dt" sz="half" idx="10"/>
          </p:nvPr>
        </p:nvSpPr>
        <p:spPr/>
        <p:txBody>
          <a:bodyPr/>
          <a:lstStyle/>
          <a:p>
            <a:fld id="{7B66CE2B-75FE-6D4C-9159-9326556CBC9A}" type="datetimeFigureOut">
              <a:rPr lang="en-US" smtClean="0"/>
              <a:t>2/6/2019</a:t>
            </a:fld>
            <a:endParaRPr lang="en-US"/>
          </a:p>
        </p:txBody>
      </p:sp>
      <p:sp>
        <p:nvSpPr>
          <p:cNvPr id="5" name="Footer Placeholder 4">
            <a:extLst>
              <a:ext uri="{FF2B5EF4-FFF2-40B4-BE49-F238E27FC236}">
                <a16:creationId xmlns:a16="http://schemas.microsoft.com/office/drawing/2014/main" id="{C47FAE3C-D78B-C349-AEFC-3DE279B565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D1C284-3530-5349-85FE-D6D64736EC14}"/>
              </a:ext>
            </a:extLst>
          </p:cNvPr>
          <p:cNvSpPr>
            <a:spLocks noGrp="1"/>
          </p:cNvSpPr>
          <p:nvPr>
            <p:ph type="sldNum" sz="quarter" idx="12"/>
          </p:nvPr>
        </p:nvSpPr>
        <p:spPr/>
        <p:txBody>
          <a:bodyPr/>
          <a:lstStyle/>
          <a:p>
            <a:fld id="{4CDDA762-9E99-F64B-9382-964051181257}" type="slidenum">
              <a:rPr lang="en-US" smtClean="0"/>
              <a:t>‹#›</a:t>
            </a:fld>
            <a:endParaRPr lang="en-US"/>
          </a:p>
        </p:txBody>
      </p:sp>
    </p:spTree>
    <p:extLst>
      <p:ext uri="{BB962C8B-B14F-4D97-AF65-F5344CB8AC3E}">
        <p14:creationId xmlns:p14="http://schemas.microsoft.com/office/powerpoint/2010/main" val="2203589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72A75-1D42-A94D-A4A4-E88EE8904A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6445A4A-BC2F-CE43-B4F7-C33E5ECE766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3B3D879-0663-3246-96EE-4B0F0FA010A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99C292F-78C9-8541-A0BC-74BEA38DAF9A}"/>
              </a:ext>
            </a:extLst>
          </p:cNvPr>
          <p:cNvSpPr>
            <a:spLocks noGrp="1"/>
          </p:cNvSpPr>
          <p:nvPr>
            <p:ph type="dt" sz="half" idx="10"/>
          </p:nvPr>
        </p:nvSpPr>
        <p:spPr/>
        <p:txBody>
          <a:bodyPr/>
          <a:lstStyle/>
          <a:p>
            <a:fld id="{7B66CE2B-75FE-6D4C-9159-9326556CBC9A}" type="datetimeFigureOut">
              <a:rPr lang="en-US" smtClean="0"/>
              <a:t>2/6/2019</a:t>
            </a:fld>
            <a:endParaRPr lang="en-US"/>
          </a:p>
        </p:txBody>
      </p:sp>
      <p:sp>
        <p:nvSpPr>
          <p:cNvPr id="6" name="Footer Placeholder 5">
            <a:extLst>
              <a:ext uri="{FF2B5EF4-FFF2-40B4-BE49-F238E27FC236}">
                <a16:creationId xmlns:a16="http://schemas.microsoft.com/office/drawing/2014/main" id="{7DE65DA9-59CC-D440-A641-BCBBFE17EF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C4E7A6-D42D-AF47-9B52-7BA4AD110964}"/>
              </a:ext>
            </a:extLst>
          </p:cNvPr>
          <p:cNvSpPr>
            <a:spLocks noGrp="1"/>
          </p:cNvSpPr>
          <p:nvPr>
            <p:ph type="sldNum" sz="quarter" idx="12"/>
          </p:nvPr>
        </p:nvSpPr>
        <p:spPr/>
        <p:txBody>
          <a:bodyPr/>
          <a:lstStyle/>
          <a:p>
            <a:fld id="{4CDDA762-9E99-F64B-9382-964051181257}" type="slidenum">
              <a:rPr lang="en-US" smtClean="0"/>
              <a:t>‹#›</a:t>
            </a:fld>
            <a:endParaRPr lang="en-US"/>
          </a:p>
        </p:txBody>
      </p:sp>
    </p:spTree>
    <p:extLst>
      <p:ext uri="{BB962C8B-B14F-4D97-AF65-F5344CB8AC3E}">
        <p14:creationId xmlns:p14="http://schemas.microsoft.com/office/powerpoint/2010/main" val="1918182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52D2E-953F-1343-9AD1-86CFA916045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FDE4FE-B5FB-644C-BB6C-3B6D0CDCA6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14EC592-D04A-4648-8291-75F6EE47936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71BE3E4-3B39-5D40-AAB6-0D73EA00EFC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A0FCB54-48FC-F143-BDFA-8393375DB56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7DAC14A-7E3B-5046-A916-DDB8F6A7CCC6}"/>
              </a:ext>
            </a:extLst>
          </p:cNvPr>
          <p:cNvSpPr>
            <a:spLocks noGrp="1"/>
          </p:cNvSpPr>
          <p:nvPr>
            <p:ph type="dt" sz="half" idx="10"/>
          </p:nvPr>
        </p:nvSpPr>
        <p:spPr/>
        <p:txBody>
          <a:bodyPr/>
          <a:lstStyle/>
          <a:p>
            <a:fld id="{7B66CE2B-75FE-6D4C-9159-9326556CBC9A}" type="datetimeFigureOut">
              <a:rPr lang="en-US" smtClean="0"/>
              <a:t>2/6/2019</a:t>
            </a:fld>
            <a:endParaRPr lang="en-US"/>
          </a:p>
        </p:txBody>
      </p:sp>
      <p:sp>
        <p:nvSpPr>
          <p:cNvPr id="8" name="Footer Placeholder 7">
            <a:extLst>
              <a:ext uri="{FF2B5EF4-FFF2-40B4-BE49-F238E27FC236}">
                <a16:creationId xmlns:a16="http://schemas.microsoft.com/office/drawing/2014/main" id="{166DD0A7-A11C-4D4C-AB1D-C004D6A78B2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2974C87-19BC-7D43-9EDF-18254AFD4C13}"/>
              </a:ext>
            </a:extLst>
          </p:cNvPr>
          <p:cNvSpPr>
            <a:spLocks noGrp="1"/>
          </p:cNvSpPr>
          <p:nvPr>
            <p:ph type="sldNum" sz="quarter" idx="12"/>
          </p:nvPr>
        </p:nvSpPr>
        <p:spPr/>
        <p:txBody>
          <a:bodyPr/>
          <a:lstStyle/>
          <a:p>
            <a:fld id="{4CDDA762-9E99-F64B-9382-964051181257}" type="slidenum">
              <a:rPr lang="en-US" smtClean="0"/>
              <a:t>‹#›</a:t>
            </a:fld>
            <a:endParaRPr lang="en-US"/>
          </a:p>
        </p:txBody>
      </p:sp>
    </p:spTree>
    <p:extLst>
      <p:ext uri="{BB962C8B-B14F-4D97-AF65-F5344CB8AC3E}">
        <p14:creationId xmlns:p14="http://schemas.microsoft.com/office/powerpoint/2010/main" val="1729306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20199-C566-244A-8BE1-06885736289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0CB84E5-27AD-8141-9E39-21EC495A2FEE}"/>
              </a:ext>
            </a:extLst>
          </p:cNvPr>
          <p:cNvSpPr>
            <a:spLocks noGrp="1"/>
          </p:cNvSpPr>
          <p:nvPr>
            <p:ph type="dt" sz="half" idx="10"/>
          </p:nvPr>
        </p:nvSpPr>
        <p:spPr/>
        <p:txBody>
          <a:bodyPr/>
          <a:lstStyle/>
          <a:p>
            <a:fld id="{7B66CE2B-75FE-6D4C-9159-9326556CBC9A}" type="datetimeFigureOut">
              <a:rPr lang="en-US" smtClean="0"/>
              <a:t>2/6/2019</a:t>
            </a:fld>
            <a:endParaRPr lang="en-US"/>
          </a:p>
        </p:txBody>
      </p:sp>
      <p:sp>
        <p:nvSpPr>
          <p:cNvPr id="4" name="Footer Placeholder 3">
            <a:extLst>
              <a:ext uri="{FF2B5EF4-FFF2-40B4-BE49-F238E27FC236}">
                <a16:creationId xmlns:a16="http://schemas.microsoft.com/office/drawing/2014/main" id="{EB8694F9-C0EA-6F48-B8B9-62144DAF38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E2C06F0-D68A-9246-BBB9-9FC46B174E68}"/>
              </a:ext>
            </a:extLst>
          </p:cNvPr>
          <p:cNvSpPr>
            <a:spLocks noGrp="1"/>
          </p:cNvSpPr>
          <p:nvPr>
            <p:ph type="sldNum" sz="quarter" idx="12"/>
          </p:nvPr>
        </p:nvSpPr>
        <p:spPr/>
        <p:txBody>
          <a:bodyPr/>
          <a:lstStyle/>
          <a:p>
            <a:fld id="{4CDDA762-9E99-F64B-9382-964051181257}" type="slidenum">
              <a:rPr lang="en-US" smtClean="0"/>
              <a:t>‹#›</a:t>
            </a:fld>
            <a:endParaRPr lang="en-US"/>
          </a:p>
        </p:txBody>
      </p:sp>
    </p:spTree>
    <p:extLst>
      <p:ext uri="{BB962C8B-B14F-4D97-AF65-F5344CB8AC3E}">
        <p14:creationId xmlns:p14="http://schemas.microsoft.com/office/powerpoint/2010/main" val="3941708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4ED86D-DB46-A34A-AF22-8E60A6241A55}"/>
              </a:ext>
            </a:extLst>
          </p:cNvPr>
          <p:cNvSpPr>
            <a:spLocks noGrp="1"/>
          </p:cNvSpPr>
          <p:nvPr>
            <p:ph type="dt" sz="half" idx="10"/>
          </p:nvPr>
        </p:nvSpPr>
        <p:spPr/>
        <p:txBody>
          <a:bodyPr/>
          <a:lstStyle/>
          <a:p>
            <a:fld id="{7B66CE2B-75FE-6D4C-9159-9326556CBC9A}" type="datetimeFigureOut">
              <a:rPr lang="en-US" smtClean="0"/>
              <a:t>2/6/2019</a:t>
            </a:fld>
            <a:endParaRPr lang="en-US"/>
          </a:p>
        </p:txBody>
      </p:sp>
      <p:sp>
        <p:nvSpPr>
          <p:cNvPr id="3" name="Footer Placeholder 2">
            <a:extLst>
              <a:ext uri="{FF2B5EF4-FFF2-40B4-BE49-F238E27FC236}">
                <a16:creationId xmlns:a16="http://schemas.microsoft.com/office/drawing/2014/main" id="{26FF61A8-91E2-0444-8F03-ED50849BED2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B7FF4C-FE92-EB41-ADE0-7292F3493BE3}"/>
              </a:ext>
            </a:extLst>
          </p:cNvPr>
          <p:cNvSpPr>
            <a:spLocks noGrp="1"/>
          </p:cNvSpPr>
          <p:nvPr>
            <p:ph type="sldNum" sz="quarter" idx="12"/>
          </p:nvPr>
        </p:nvSpPr>
        <p:spPr/>
        <p:txBody>
          <a:bodyPr/>
          <a:lstStyle/>
          <a:p>
            <a:fld id="{4CDDA762-9E99-F64B-9382-964051181257}" type="slidenum">
              <a:rPr lang="en-US" smtClean="0"/>
              <a:t>‹#›</a:t>
            </a:fld>
            <a:endParaRPr lang="en-US"/>
          </a:p>
        </p:txBody>
      </p:sp>
    </p:spTree>
    <p:extLst>
      <p:ext uri="{BB962C8B-B14F-4D97-AF65-F5344CB8AC3E}">
        <p14:creationId xmlns:p14="http://schemas.microsoft.com/office/powerpoint/2010/main" val="2224990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13F6F-DF14-CF4C-844E-D12932D4D0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A4CBAF-07D6-E548-BAF8-0AAF763B8A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E97D8F5-4131-F14F-B03F-6B3D39D134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D43CAAD-AED5-2D4F-987B-56F465FB423A}"/>
              </a:ext>
            </a:extLst>
          </p:cNvPr>
          <p:cNvSpPr>
            <a:spLocks noGrp="1"/>
          </p:cNvSpPr>
          <p:nvPr>
            <p:ph type="dt" sz="half" idx="10"/>
          </p:nvPr>
        </p:nvSpPr>
        <p:spPr/>
        <p:txBody>
          <a:bodyPr/>
          <a:lstStyle/>
          <a:p>
            <a:fld id="{7B66CE2B-75FE-6D4C-9159-9326556CBC9A}" type="datetimeFigureOut">
              <a:rPr lang="en-US" smtClean="0"/>
              <a:t>2/6/2019</a:t>
            </a:fld>
            <a:endParaRPr lang="en-US"/>
          </a:p>
        </p:txBody>
      </p:sp>
      <p:sp>
        <p:nvSpPr>
          <p:cNvPr id="6" name="Footer Placeholder 5">
            <a:extLst>
              <a:ext uri="{FF2B5EF4-FFF2-40B4-BE49-F238E27FC236}">
                <a16:creationId xmlns:a16="http://schemas.microsoft.com/office/drawing/2014/main" id="{C1E58F3D-4C26-B640-8F53-797818F4E4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9D15B4-8CD0-6048-B460-2C428275AA2D}"/>
              </a:ext>
            </a:extLst>
          </p:cNvPr>
          <p:cNvSpPr>
            <a:spLocks noGrp="1"/>
          </p:cNvSpPr>
          <p:nvPr>
            <p:ph type="sldNum" sz="quarter" idx="12"/>
          </p:nvPr>
        </p:nvSpPr>
        <p:spPr/>
        <p:txBody>
          <a:bodyPr/>
          <a:lstStyle/>
          <a:p>
            <a:fld id="{4CDDA762-9E99-F64B-9382-964051181257}" type="slidenum">
              <a:rPr lang="en-US" smtClean="0"/>
              <a:t>‹#›</a:t>
            </a:fld>
            <a:endParaRPr lang="en-US"/>
          </a:p>
        </p:txBody>
      </p:sp>
    </p:spTree>
    <p:extLst>
      <p:ext uri="{BB962C8B-B14F-4D97-AF65-F5344CB8AC3E}">
        <p14:creationId xmlns:p14="http://schemas.microsoft.com/office/powerpoint/2010/main" val="2091104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31D06-3A48-4B43-9755-8C8E340ED5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F7A75BA-333E-4D42-9142-AC4FE86E57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A375406-3F3A-BA41-AABD-9BD087EE0A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80921DA-E9C8-384D-8303-BBDB8E984F3A}"/>
              </a:ext>
            </a:extLst>
          </p:cNvPr>
          <p:cNvSpPr>
            <a:spLocks noGrp="1"/>
          </p:cNvSpPr>
          <p:nvPr>
            <p:ph type="dt" sz="half" idx="10"/>
          </p:nvPr>
        </p:nvSpPr>
        <p:spPr/>
        <p:txBody>
          <a:bodyPr/>
          <a:lstStyle/>
          <a:p>
            <a:fld id="{7B66CE2B-75FE-6D4C-9159-9326556CBC9A}" type="datetimeFigureOut">
              <a:rPr lang="en-US" smtClean="0"/>
              <a:t>2/6/2019</a:t>
            </a:fld>
            <a:endParaRPr lang="en-US"/>
          </a:p>
        </p:txBody>
      </p:sp>
      <p:sp>
        <p:nvSpPr>
          <p:cNvPr id="6" name="Footer Placeholder 5">
            <a:extLst>
              <a:ext uri="{FF2B5EF4-FFF2-40B4-BE49-F238E27FC236}">
                <a16:creationId xmlns:a16="http://schemas.microsoft.com/office/drawing/2014/main" id="{72A7355F-8270-9447-8E7F-5D755712CF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ADF7E4-6FAC-0C46-B204-2348440D204A}"/>
              </a:ext>
            </a:extLst>
          </p:cNvPr>
          <p:cNvSpPr>
            <a:spLocks noGrp="1"/>
          </p:cNvSpPr>
          <p:nvPr>
            <p:ph type="sldNum" sz="quarter" idx="12"/>
          </p:nvPr>
        </p:nvSpPr>
        <p:spPr/>
        <p:txBody>
          <a:bodyPr/>
          <a:lstStyle/>
          <a:p>
            <a:fld id="{4CDDA762-9E99-F64B-9382-964051181257}" type="slidenum">
              <a:rPr lang="en-US" smtClean="0"/>
              <a:t>‹#›</a:t>
            </a:fld>
            <a:endParaRPr lang="en-US"/>
          </a:p>
        </p:txBody>
      </p:sp>
    </p:spTree>
    <p:extLst>
      <p:ext uri="{BB962C8B-B14F-4D97-AF65-F5344CB8AC3E}">
        <p14:creationId xmlns:p14="http://schemas.microsoft.com/office/powerpoint/2010/main" val="243383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8F429E-58B6-8941-86E1-444460193D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7E84EAA-826C-D247-9484-0CA1BF19DBD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EA51B4-7D37-5B4D-8986-1B909A5374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66CE2B-75FE-6D4C-9159-9326556CBC9A}" type="datetimeFigureOut">
              <a:rPr lang="en-US" smtClean="0"/>
              <a:t>2/6/2019</a:t>
            </a:fld>
            <a:endParaRPr lang="en-US"/>
          </a:p>
        </p:txBody>
      </p:sp>
      <p:sp>
        <p:nvSpPr>
          <p:cNvPr id="5" name="Footer Placeholder 4">
            <a:extLst>
              <a:ext uri="{FF2B5EF4-FFF2-40B4-BE49-F238E27FC236}">
                <a16:creationId xmlns:a16="http://schemas.microsoft.com/office/drawing/2014/main" id="{BBB26E9A-4AAC-9F4F-AB4C-F31048F3F2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743C2D7-7D40-5448-8822-DF15D12163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DDA762-9E99-F64B-9382-964051181257}" type="slidenum">
              <a:rPr lang="en-US" smtClean="0"/>
              <a:t>‹#›</a:t>
            </a:fld>
            <a:endParaRPr lang="en-US"/>
          </a:p>
        </p:txBody>
      </p:sp>
    </p:spTree>
    <p:extLst>
      <p:ext uri="{BB962C8B-B14F-4D97-AF65-F5344CB8AC3E}">
        <p14:creationId xmlns:p14="http://schemas.microsoft.com/office/powerpoint/2010/main" val="1844592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577AA-2B87-7D42-B4DF-27E6EE39AA43}"/>
              </a:ext>
            </a:extLst>
          </p:cNvPr>
          <p:cNvSpPr>
            <a:spLocks noGrp="1"/>
          </p:cNvSpPr>
          <p:nvPr>
            <p:ph type="ctrTitle"/>
          </p:nvPr>
        </p:nvSpPr>
        <p:spPr/>
        <p:txBody>
          <a:bodyPr/>
          <a:lstStyle/>
          <a:p>
            <a:r>
              <a:rPr lang="en-US" dirty="0"/>
              <a:t>Occupation of Defeated Nations</a:t>
            </a:r>
          </a:p>
        </p:txBody>
      </p:sp>
      <p:sp>
        <p:nvSpPr>
          <p:cNvPr id="3" name="Subtitle 2">
            <a:extLst>
              <a:ext uri="{FF2B5EF4-FFF2-40B4-BE49-F238E27FC236}">
                <a16:creationId xmlns:a16="http://schemas.microsoft.com/office/drawing/2014/main" id="{7C97F16E-3A52-5541-8E7A-775B119A727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45193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23274-3C50-294B-AC99-443C1305C711}"/>
              </a:ext>
            </a:extLst>
          </p:cNvPr>
          <p:cNvSpPr>
            <a:spLocks noGrp="1"/>
          </p:cNvSpPr>
          <p:nvPr>
            <p:ph type="title"/>
          </p:nvPr>
        </p:nvSpPr>
        <p:spPr>
          <a:xfrm>
            <a:off x="314094" y="-147830"/>
            <a:ext cx="10515600" cy="1325563"/>
          </a:xfrm>
        </p:spPr>
        <p:txBody>
          <a:bodyPr/>
          <a:lstStyle/>
          <a:p>
            <a:r>
              <a:rPr lang="en-US" dirty="0"/>
              <a:t>Austria</a:t>
            </a:r>
          </a:p>
        </p:txBody>
      </p:sp>
      <p:sp>
        <p:nvSpPr>
          <p:cNvPr id="3" name="Content Placeholder 2">
            <a:extLst>
              <a:ext uri="{FF2B5EF4-FFF2-40B4-BE49-F238E27FC236}">
                <a16:creationId xmlns:a16="http://schemas.microsoft.com/office/drawing/2014/main" id="{9ADC5830-76FD-4647-A01E-BD518B7A9A11}"/>
              </a:ext>
            </a:extLst>
          </p:cNvPr>
          <p:cNvSpPr>
            <a:spLocks noGrp="1"/>
          </p:cNvSpPr>
          <p:nvPr>
            <p:ph idx="1"/>
          </p:nvPr>
        </p:nvSpPr>
        <p:spPr>
          <a:xfrm>
            <a:off x="314094" y="1025912"/>
            <a:ext cx="11039706" cy="5151051"/>
          </a:xfrm>
        </p:spPr>
        <p:txBody>
          <a:bodyPr>
            <a:normAutofit fontScale="92500"/>
          </a:bodyPr>
          <a:lstStyle/>
          <a:p>
            <a:r>
              <a:rPr lang="en-US" dirty="0"/>
              <a:t>Viewed as a subsidiary state within the Third Reich and therefore not treated as harshly as Germany but still “Nazified” enough to be divided and occupied. </a:t>
            </a:r>
          </a:p>
          <a:p>
            <a:r>
              <a:rPr lang="en-US" dirty="0"/>
              <a:t>Occupation viewed as temporary until Allied agreed on government.</a:t>
            </a:r>
          </a:p>
          <a:p>
            <a:r>
              <a:rPr lang="en-US" dirty="0"/>
              <a:t>Divided until 1955.</a:t>
            </a:r>
          </a:p>
          <a:p>
            <a:r>
              <a:rPr lang="en-US" dirty="0"/>
              <a:t>Soviet occupation forces present in 1945.</a:t>
            </a:r>
          </a:p>
          <a:p>
            <a:r>
              <a:rPr lang="en-US" dirty="0"/>
              <a:t>A provisional government was declared and Austrian politician Karl Renner renounced the leadership of Hitler and seceded from Nazi Germany.  </a:t>
            </a:r>
          </a:p>
          <a:p>
            <a:r>
              <a:rPr lang="en-US" dirty="0"/>
              <a:t>He called for free elections and the re-establishment of a democratic state.</a:t>
            </a:r>
          </a:p>
          <a:p>
            <a:r>
              <a:rPr lang="en-US" dirty="0"/>
              <a:t>Appointed pro-western cabinet members to smooth relations with all occupying forces (USSR, US, UK, France)</a:t>
            </a:r>
          </a:p>
        </p:txBody>
      </p:sp>
    </p:spTree>
    <p:extLst>
      <p:ext uri="{BB962C8B-B14F-4D97-AF65-F5344CB8AC3E}">
        <p14:creationId xmlns:p14="http://schemas.microsoft.com/office/powerpoint/2010/main" val="3470396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C2458-30B7-E749-92F0-7C7493A045A7}"/>
              </a:ext>
            </a:extLst>
          </p:cNvPr>
          <p:cNvSpPr>
            <a:spLocks noGrp="1"/>
          </p:cNvSpPr>
          <p:nvPr>
            <p:ph type="title"/>
          </p:nvPr>
        </p:nvSpPr>
        <p:spPr>
          <a:xfrm>
            <a:off x="224883" y="108647"/>
            <a:ext cx="10515600" cy="1325563"/>
          </a:xfrm>
        </p:spPr>
        <p:txBody>
          <a:bodyPr/>
          <a:lstStyle/>
          <a:p>
            <a:r>
              <a:rPr lang="en-US" dirty="0"/>
              <a:t>Austria</a:t>
            </a:r>
          </a:p>
        </p:txBody>
      </p:sp>
      <p:sp>
        <p:nvSpPr>
          <p:cNvPr id="3" name="Content Placeholder 2">
            <a:extLst>
              <a:ext uri="{FF2B5EF4-FFF2-40B4-BE49-F238E27FC236}">
                <a16:creationId xmlns:a16="http://schemas.microsoft.com/office/drawing/2014/main" id="{0E20D621-F17C-D749-9257-0807F42F350D}"/>
              </a:ext>
            </a:extLst>
          </p:cNvPr>
          <p:cNvSpPr>
            <a:spLocks noGrp="1"/>
          </p:cNvSpPr>
          <p:nvPr>
            <p:ph idx="1"/>
          </p:nvPr>
        </p:nvSpPr>
        <p:spPr>
          <a:xfrm>
            <a:off x="224883" y="1137424"/>
            <a:ext cx="11762678" cy="5039539"/>
          </a:xfrm>
        </p:spPr>
        <p:txBody>
          <a:bodyPr/>
          <a:lstStyle/>
          <a:p>
            <a:r>
              <a:rPr lang="en-US" dirty="0"/>
              <a:t>US sector, and to a lesser extent the British sector, received Marshall Plan aid and saw recovery in industry.</a:t>
            </a:r>
          </a:p>
          <a:p>
            <a:r>
              <a:rPr lang="en-US" dirty="0"/>
              <a:t>Soviets initially expropriated all Austrian businesses and extracted natural resources from their zone.  Red Army allowed to plunder.</a:t>
            </a:r>
          </a:p>
          <a:p>
            <a:r>
              <a:rPr lang="en-US" dirty="0"/>
              <a:t>Soviets later changed course and tried to keep forces benevolent seeing value in the benefits being reaped by a capitalist system.  </a:t>
            </a:r>
          </a:p>
          <a:p>
            <a:r>
              <a:rPr lang="en-US" dirty="0"/>
              <a:t>Unlike eastern Germany, collectivization and full nationalization was rejected.</a:t>
            </a:r>
          </a:p>
          <a:p>
            <a:r>
              <a:rPr lang="en-US" dirty="0"/>
              <a:t>Western Allies kept armed forces in place fearing invasion similar to Czechoslovakia in 1948.  Korean War confirmed these fears.</a:t>
            </a:r>
          </a:p>
          <a:p>
            <a:endParaRPr lang="en-US" dirty="0"/>
          </a:p>
        </p:txBody>
      </p:sp>
    </p:spTree>
    <p:extLst>
      <p:ext uri="{BB962C8B-B14F-4D97-AF65-F5344CB8AC3E}">
        <p14:creationId xmlns:p14="http://schemas.microsoft.com/office/powerpoint/2010/main" val="560092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2764D-B88F-1248-B27D-2F7ECD6FAB6A}"/>
              </a:ext>
            </a:extLst>
          </p:cNvPr>
          <p:cNvSpPr>
            <a:spLocks noGrp="1"/>
          </p:cNvSpPr>
          <p:nvPr>
            <p:ph type="title"/>
          </p:nvPr>
        </p:nvSpPr>
        <p:spPr>
          <a:xfrm>
            <a:off x="359735" y="99311"/>
            <a:ext cx="10515600" cy="1325563"/>
          </a:xfrm>
        </p:spPr>
        <p:txBody>
          <a:bodyPr/>
          <a:lstStyle/>
          <a:p>
            <a:r>
              <a:rPr lang="en-US" dirty="0"/>
              <a:t>Austria</a:t>
            </a:r>
          </a:p>
        </p:txBody>
      </p:sp>
      <p:sp>
        <p:nvSpPr>
          <p:cNvPr id="3" name="Content Placeholder 2">
            <a:extLst>
              <a:ext uri="{FF2B5EF4-FFF2-40B4-BE49-F238E27FC236}">
                <a16:creationId xmlns:a16="http://schemas.microsoft.com/office/drawing/2014/main" id="{A603C012-376F-F046-83F2-B22E816CEB40}"/>
              </a:ext>
            </a:extLst>
          </p:cNvPr>
          <p:cNvSpPr>
            <a:spLocks noGrp="1"/>
          </p:cNvSpPr>
          <p:nvPr>
            <p:ph idx="1"/>
          </p:nvPr>
        </p:nvSpPr>
        <p:spPr>
          <a:xfrm>
            <a:off x="359735" y="1095153"/>
            <a:ext cx="10994065" cy="5081810"/>
          </a:xfrm>
        </p:spPr>
        <p:txBody>
          <a:bodyPr/>
          <a:lstStyle/>
          <a:p>
            <a:r>
              <a:rPr lang="en-US" dirty="0"/>
              <a:t>Demilitarized by 1953</a:t>
            </a:r>
          </a:p>
          <a:p>
            <a:r>
              <a:rPr lang="en-US" dirty="0"/>
              <a:t>Recognizing that Austria was less important to the Soviets than the west believed, Austria began negotiations with Moscow in 1955.</a:t>
            </a:r>
          </a:p>
          <a:p>
            <a:r>
              <a:rPr lang="en-US" dirty="0"/>
              <a:t>Terms:  Austria would pay for the cost of Soviet occupation in exchange for perpetual neutrality, it would not have foreign military bases, and </a:t>
            </a:r>
            <a:r>
              <a:rPr lang="en-US" i="1" dirty="0"/>
              <a:t>Anschluss </a:t>
            </a:r>
            <a:r>
              <a:rPr lang="en-US" dirty="0"/>
              <a:t>could never happen again. </a:t>
            </a:r>
          </a:p>
          <a:p>
            <a:r>
              <a:rPr lang="en-US" dirty="0"/>
              <a:t>May 1955 Austrian State Treaty restored Austrian independence with perpetual neutrality (Austria could join UN).</a:t>
            </a:r>
          </a:p>
          <a:p>
            <a:r>
              <a:rPr lang="en-US" dirty="0"/>
              <a:t>All occupying forces withdrew by the end of 1955. </a:t>
            </a:r>
          </a:p>
          <a:p>
            <a:endParaRPr lang="en-US" dirty="0"/>
          </a:p>
        </p:txBody>
      </p:sp>
    </p:spTree>
    <p:extLst>
      <p:ext uri="{BB962C8B-B14F-4D97-AF65-F5344CB8AC3E}">
        <p14:creationId xmlns:p14="http://schemas.microsoft.com/office/powerpoint/2010/main" val="3854386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9F568-869D-A649-9A6A-436A9C10D070}"/>
              </a:ext>
            </a:extLst>
          </p:cNvPr>
          <p:cNvSpPr>
            <a:spLocks noGrp="1"/>
          </p:cNvSpPr>
          <p:nvPr>
            <p:ph type="title"/>
          </p:nvPr>
        </p:nvSpPr>
        <p:spPr>
          <a:xfrm>
            <a:off x="221511" y="131209"/>
            <a:ext cx="10515600" cy="1325563"/>
          </a:xfrm>
        </p:spPr>
        <p:txBody>
          <a:bodyPr/>
          <a:lstStyle/>
          <a:p>
            <a:r>
              <a:rPr lang="en-US" dirty="0"/>
              <a:t>Japan</a:t>
            </a:r>
          </a:p>
        </p:txBody>
      </p:sp>
      <p:sp>
        <p:nvSpPr>
          <p:cNvPr id="3" name="Content Placeholder 2">
            <a:extLst>
              <a:ext uri="{FF2B5EF4-FFF2-40B4-BE49-F238E27FC236}">
                <a16:creationId xmlns:a16="http://schemas.microsoft.com/office/drawing/2014/main" id="{218AD6FB-9328-E34B-83A3-FA86734BEFD2}"/>
              </a:ext>
            </a:extLst>
          </p:cNvPr>
          <p:cNvSpPr>
            <a:spLocks noGrp="1"/>
          </p:cNvSpPr>
          <p:nvPr>
            <p:ph idx="1"/>
          </p:nvPr>
        </p:nvSpPr>
        <p:spPr>
          <a:xfrm>
            <a:off x="221511" y="1201479"/>
            <a:ext cx="11132289" cy="4975484"/>
          </a:xfrm>
        </p:spPr>
        <p:txBody>
          <a:bodyPr>
            <a:normAutofit lnSpcReduction="10000"/>
          </a:bodyPr>
          <a:lstStyle/>
          <a:p>
            <a:r>
              <a:rPr lang="en-US" dirty="0" smtClean="0"/>
              <a:t>To ensure Soviet aid </a:t>
            </a:r>
            <a:r>
              <a:rPr lang="en-US" dirty="0" smtClean="0"/>
              <a:t>against Japan, Roosevelt promised the cession of South Sakhalin and the Kurile islands to the USSR, lease rights to Port Arthur and Dairen, outer Mongolia would stay in Soviet sphere, and creation of a Sino-Soviet commission to build a railway.</a:t>
            </a:r>
          </a:p>
          <a:p>
            <a:r>
              <a:rPr lang="en-US" dirty="0" smtClean="0"/>
              <a:t>After Truman witnessed Soviet treatment of occupied  territory, he wanted to keep the USSR out of Asia as much as possible.</a:t>
            </a:r>
          </a:p>
          <a:p>
            <a:pPr lvl="1"/>
            <a:r>
              <a:rPr lang="en-US" dirty="0" smtClean="0"/>
              <a:t>This was aided by the ability to use the atom bomb to hasten Japanese surrender.</a:t>
            </a:r>
          </a:p>
          <a:p>
            <a:r>
              <a:rPr lang="en-US" dirty="0" smtClean="0"/>
              <a:t>August 14 1945—Japan surrenders unconditionally</a:t>
            </a:r>
          </a:p>
          <a:p>
            <a:r>
              <a:rPr lang="en-US" dirty="0" smtClean="0"/>
              <a:t>US military was sole occupier of Japan</a:t>
            </a:r>
          </a:p>
          <a:p>
            <a:r>
              <a:rPr lang="en-US" dirty="0" smtClean="0"/>
              <a:t>Korea was divided between US and USSR</a:t>
            </a:r>
          </a:p>
          <a:p>
            <a:r>
              <a:rPr lang="en-US" dirty="0" smtClean="0"/>
              <a:t>Ensuing power vacuum resulted in US forces returning to Asia and British and Chinese nationalists could reassert their power. </a:t>
            </a:r>
            <a:endParaRPr lang="en-US" dirty="0"/>
          </a:p>
        </p:txBody>
      </p:sp>
    </p:spTree>
    <p:extLst>
      <p:ext uri="{BB962C8B-B14F-4D97-AF65-F5344CB8AC3E}">
        <p14:creationId xmlns:p14="http://schemas.microsoft.com/office/powerpoint/2010/main" val="2187447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pic>
        <p:nvPicPr>
          <p:cNvPr id="5" name="Picture 2" descr="Related image"/>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11904" b="36714"/>
          <a:stretch/>
        </p:blipFill>
        <p:spPr bwMode="auto">
          <a:xfrm>
            <a:off x="713633" y="365125"/>
            <a:ext cx="10823287" cy="6044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0541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9F568-869D-A649-9A6A-436A9C10D070}"/>
              </a:ext>
            </a:extLst>
          </p:cNvPr>
          <p:cNvSpPr>
            <a:spLocks noGrp="1"/>
          </p:cNvSpPr>
          <p:nvPr>
            <p:ph type="title"/>
          </p:nvPr>
        </p:nvSpPr>
        <p:spPr>
          <a:xfrm>
            <a:off x="221511" y="131209"/>
            <a:ext cx="10515600" cy="1325563"/>
          </a:xfrm>
        </p:spPr>
        <p:txBody>
          <a:bodyPr/>
          <a:lstStyle/>
          <a:p>
            <a:r>
              <a:rPr lang="en-US" dirty="0"/>
              <a:t>Japan</a:t>
            </a:r>
          </a:p>
        </p:txBody>
      </p:sp>
      <p:sp>
        <p:nvSpPr>
          <p:cNvPr id="3" name="Content Placeholder 2">
            <a:extLst>
              <a:ext uri="{FF2B5EF4-FFF2-40B4-BE49-F238E27FC236}">
                <a16:creationId xmlns:a16="http://schemas.microsoft.com/office/drawing/2014/main" id="{218AD6FB-9328-E34B-83A3-FA86734BEFD2}"/>
              </a:ext>
            </a:extLst>
          </p:cNvPr>
          <p:cNvSpPr>
            <a:spLocks noGrp="1"/>
          </p:cNvSpPr>
          <p:nvPr>
            <p:ph idx="1"/>
          </p:nvPr>
        </p:nvSpPr>
        <p:spPr>
          <a:xfrm>
            <a:off x="221511" y="1201479"/>
            <a:ext cx="11743181" cy="4975484"/>
          </a:xfrm>
        </p:spPr>
        <p:txBody>
          <a:bodyPr>
            <a:normAutofit lnSpcReduction="10000"/>
          </a:bodyPr>
          <a:lstStyle/>
          <a:p>
            <a:r>
              <a:rPr lang="en-US" dirty="0" smtClean="0"/>
              <a:t>Despite Allied Council (China, US, US, USSR), MacArthur had final decision-making authority in Japan which was in US sphere of influence.</a:t>
            </a:r>
          </a:p>
          <a:p>
            <a:r>
              <a:rPr lang="en-US" dirty="0" smtClean="0"/>
              <a:t>Political system, economy, and military were all reconstructed to US specifications.</a:t>
            </a:r>
          </a:p>
          <a:p>
            <a:r>
              <a:rPr lang="en-US" dirty="0" smtClean="0"/>
              <a:t>Democracy, demilitarization, prosecution of war criminals, and economic reforms to destroy corporations seen as partly responsible for expansionist policies that led to WWII.</a:t>
            </a:r>
          </a:p>
          <a:p>
            <a:pPr lvl="1"/>
            <a:r>
              <a:rPr lang="en-US" dirty="0"/>
              <a:t>In 1954, the Japan Self-Defense Forces were founded as a full-scale military in all but name.</a:t>
            </a:r>
            <a:endParaRPr lang="en-US" dirty="0" smtClean="0"/>
          </a:p>
          <a:p>
            <a:r>
              <a:rPr lang="en-US" dirty="0" smtClean="0"/>
              <a:t>September 8 1951—San Francisco Peace Treaty ended occupation effective April 28 1952 and fully restored Japanese sovereignty </a:t>
            </a:r>
          </a:p>
          <a:p>
            <a:pPr lvl="1"/>
            <a:r>
              <a:rPr lang="en-US" dirty="0" smtClean="0"/>
              <a:t>With the exception of the Ryukyu Islands until 1972</a:t>
            </a:r>
          </a:p>
        </p:txBody>
      </p:sp>
    </p:spTree>
    <p:extLst>
      <p:ext uri="{BB962C8B-B14F-4D97-AF65-F5344CB8AC3E}">
        <p14:creationId xmlns:p14="http://schemas.microsoft.com/office/powerpoint/2010/main" val="2489132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532</Words>
  <Application>Microsoft Office PowerPoint</Application>
  <PresentationFormat>Widescreen</PresentationFormat>
  <Paragraphs>36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Occupation of Defeated Nations</vt:lpstr>
      <vt:lpstr>Austria</vt:lpstr>
      <vt:lpstr>Austria</vt:lpstr>
      <vt:lpstr>Austria</vt:lpstr>
      <vt:lpstr>Japan</vt:lpstr>
      <vt:lpstr>PowerPoint Presentation</vt:lpstr>
      <vt:lpstr>Japan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Occupation of Defeated Nations</dc:title>
  <dc:creator>Gregory, Kelly    SHS-Staff</dc:creator>
  <cp:lastModifiedBy>Gregory, Kelly    SHS-Staff</cp:lastModifiedBy>
  <cp:revision>9</cp:revision>
  <dcterms:created xsi:type="dcterms:W3CDTF">2019-02-04T22:42:35Z</dcterms:created>
  <dcterms:modified xsi:type="dcterms:W3CDTF">2019-02-06T17:25:39Z</dcterms:modified>
</cp:coreProperties>
</file>