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9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9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2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7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1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E21C-E27B-4715-8126-75D8C7D5F1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F2E5F-ADFA-472A-80B5-FFB679283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5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637759"/>
            <a:ext cx="5689600" cy="5959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75080"/>
            <a:ext cx="5834743" cy="46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93149"/>
            <a:ext cx="6426330" cy="4233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058" y="1187563"/>
            <a:ext cx="5355431" cy="51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29" y="365125"/>
            <a:ext cx="11408228" cy="1325563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1825625"/>
            <a:ext cx="11408228" cy="4351338"/>
          </a:xfrm>
        </p:spPr>
        <p:txBody>
          <a:bodyPr/>
          <a:lstStyle/>
          <a:p>
            <a:r>
              <a:rPr lang="en-US" dirty="0" smtClean="0"/>
              <a:t>Compare and contrast the treatment of Germany post WWI and WWII.</a:t>
            </a:r>
          </a:p>
          <a:p>
            <a:r>
              <a:rPr lang="en-US" dirty="0" smtClean="0"/>
              <a:t>Why does occupation of Germany looks so different from occupation of Austria?</a:t>
            </a:r>
          </a:p>
          <a:p>
            <a:r>
              <a:rPr lang="en-US" dirty="0" smtClean="0"/>
              <a:t>What message does the Berlin Airlift send to West Germans, East Germans, US/UK citizens, USSR citizens?</a:t>
            </a:r>
          </a:p>
          <a:p>
            <a:r>
              <a:rPr lang="en-US" dirty="0" smtClean="0"/>
              <a:t>Impact?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95" y="763813"/>
            <a:ext cx="6547305" cy="5237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83023"/>
            <a:ext cx="4145644" cy="52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62" y="-17804"/>
            <a:ext cx="6864776" cy="1957501"/>
          </a:xfrm>
        </p:spPr>
        <p:txBody>
          <a:bodyPr/>
          <a:lstStyle/>
          <a:p>
            <a:r>
              <a:rPr lang="en-US" dirty="0" smtClean="0"/>
              <a:t>Gale </a:t>
            </a:r>
            <a:r>
              <a:rPr lang="en-US" dirty="0" err="1" smtClean="0"/>
              <a:t>Halvorsen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the Candy Bomber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897" t="20241" b="33231"/>
          <a:stretch/>
        </p:blipFill>
        <p:spPr>
          <a:xfrm>
            <a:off x="7049638" y="83024"/>
            <a:ext cx="4891313" cy="2859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754" y="2975429"/>
            <a:ext cx="6902348" cy="3882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9697"/>
            <a:ext cx="6998438" cy="495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Lift (1950)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7010400" cy="4521426"/>
          </a:xfrm>
        </p:spPr>
        <p:txBody>
          <a:bodyPr>
            <a:normAutofit/>
          </a:bodyPr>
          <a:lstStyle/>
          <a:p>
            <a:r>
              <a:rPr lang="en-US" dirty="0" smtClean="0"/>
              <a:t>During the 1948 Berlin Airlift, as British and American forces break a Russian blockade of the divided German city, a pair of American soldiers fall in love with local women against a backdrop of increasing Cold War tensions. Ground control specialist Hank Kowalski (Paul Douglas) finds happiness with the idealistic Gerda (</a:t>
            </a:r>
            <a:r>
              <a:rPr lang="en-US" dirty="0" err="1" smtClean="0"/>
              <a:t>Bruni</a:t>
            </a:r>
            <a:r>
              <a:rPr lang="en-US" dirty="0" smtClean="0"/>
              <a:t> </a:t>
            </a:r>
            <a:r>
              <a:rPr lang="en-US" dirty="0" err="1" smtClean="0"/>
              <a:t>Löbel</a:t>
            </a:r>
            <a:r>
              <a:rPr lang="en-US" dirty="0" smtClean="0"/>
              <a:t>), but, when pilot Danny </a:t>
            </a:r>
            <a:r>
              <a:rPr lang="en-US" dirty="0" err="1" smtClean="0"/>
              <a:t>MacCullough</a:t>
            </a:r>
            <a:r>
              <a:rPr lang="en-US" dirty="0" smtClean="0"/>
              <a:t> (Montgomery Clift) falls for the beautiful, mysterious Frederica (Cornell </a:t>
            </a:r>
            <a:r>
              <a:rPr lang="en-US" dirty="0" err="1" smtClean="0"/>
              <a:t>Borchers</a:t>
            </a:r>
            <a:r>
              <a:rPr lang="en-US" dirty="0" smtClean="0"/>
              <a:t>), his friends question her motives.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184" y="365125"/>
            <a:ext cx="4446587" cy="64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Historiography:  Origins </a:t>
            </a:r>
            <a:r>
              <a:rPr lang="en-US" smtClean="0"/>
              <a:t>of the Cold War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153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Berlin Airlift</vt:lpstr>
      <vt:lpstr>PowerPoint Presentation</vt:lpstr>
      <vt:lpstr>PowerPoint Presentation</vt:lpstr>
      <vt:lpstr>Discussion</vt:lpstr>
      <vt:lpstr>PowerPoint Presentation</vt:lpstr>
      <vt:lpstr>Gale Halvorsen:   the Candy Bomber</vt:lpstr>
      <vt:lpstr>The Big Lift (1950)</vt:lpstr>
      <vt:lpstr>Historiography:  Origins of the Cold War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Gregory, Kelly    SHS-Staff</dc:creator>
  <cp:lastModifiedBy>Gregory, Kelly    SHS-Staff</cp:lastModifiedBy>
  <cp:revision>5</cp:revision>
  <dcterms:created xsi:type="dcterms:W3CDTF">2019-02-07T16:13:22Z</dcterms:created>
  <dcterms:modified xsi:type="dcterms:W3CDTF">2019-02-07T19:14:11Z</dcterms:modified>
</cp:coreProperties>
</file>