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BCDE-2F6B-4501-9B36-8A9D97226669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84-A274-4B11-82DA-42ED6221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7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BCDE-2F6B-4501-9B36-8A9D97226669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84-A274-4B11-82DA-42ED6221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2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BCDE-2F6B-4501-9B36-8A9D97226669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84-A274-4B11-82DA-42ED6221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9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BCDE-2F6B-4501-9B36-8A9D97226669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84-A274-4B11-82DA-42ED6221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7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BCDE-2F6B-4501-9B36-8A9D97226669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84-A274-4B11-82DA-42ED6221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4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BCDE-2F6B-4501-9B36-8A9D97226669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84-A274-4B11-82DA-42ED6221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8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BCDE-2F6B-4501-9B36-8A9D97226669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84-A274-4B11-82DA-42ED6221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0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BCDE-2F6B-4501-9B36-8A9D97226669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84-A274-4B11-82DA-42ED6221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3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BCDE-2F6B-4501-9B36-8A9D97226669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84-A274-4B11-82DA-42ED6221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3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BCDE-2F6B-4501-9B36-8A9D97226669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84-A274-4B11-82DA-42ED6221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0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BCDE-2F6B-4501-9B36-8A9D97226669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B84-A274-4B11-82DA-42ED6221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5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0BCDE-2F6B-4501-9B36-8A9D97226669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C6B84-A274-4B11-82DA-42ED6221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5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your table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the critical readings from last night</a:t>
            </a:r>
          </a:p>
          <a:p>
            <a:pPr lvl="1"/>
            <a:r>
              <a:rPr lang="en-US" dirty="0" smtClean="0"/>
              <a:t>Things that stood out or surprised you</a:t>
            </a:r>
          </a:p>
          <a:p>
            <a:pPr lvl="1"/>
            <a:r>
              <a:rPr lang="en-US" dirty="0" smtClean="0"/>
              <a:t>What we should take from them moving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Causes of the Second World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3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Legacy of WWI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211763"/>
          </a:xfrm>
        </p:spPr>
        <p:txBody>
          <a:bodyPr/>
          <a:lstStyle/>
          <a:p>
            <a:r>
              <a:rPr lang="en-US" dirty="0" smtClean="0"/>
              <a:t>Even the victors were near ruin (except the US)</a:t>
            </a:r>
          </a:p>
          <a:p>
            <a:r>
              <a:rPr lang="en-US" dirty="0" smtClean="0"/>
              <a:t>Sought to recreate conditions of the 19</a:t>
            </a:r>
            <a:r>
              <a:rPr lang="en-US" baseline="30000" dirty="0" smtClean="0"/>
              <a:t>th</a:t>
            </a:r>
            <a:r>
              <a:rPr lang="en-US" dirty="0" smtClean="0"/>
              <a:t> c. when they held commanding positions in international politics and economics.</a:t>
            </a:r>
          </a:p>
          <a:p>
            <a:pPr lvl="1"/>
            <a:r>
              <a:rPr lang="en-US" dirty="0" smtClean="0"/>
              <a:t>Returning to the 19</a:t>
            </a:r>
            <a:r>
              <a:rPr lang="en-US" baseline="30000" dirty="0" smtClean="0"/>
              <a:t>th</a:t>
            </a:r>
            <a:r>
              <a:rPr lang="en-US" dirty="0" smtClean="0"/>
              <a:t> c. balance meant returning to the belief that international disputes could be solved by discussion and compromise. </a:t>
            </a:r>
          </a:p>
          <a:p>
            <a:r>
              <a:rPr lang="en-US" dirty="0" smtClean="0"/>
              <a:t>General population viewed the international situation with a sense of unease and pacifism.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1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 isolationism</a:t>
            </a:r>
          </a:p>
          <a:p>
            <a:r>
              <a:rPr lang="en-US" dirty="0" smtClean="0"/>
              <a:t>Britain avoided politics on the continent to focus on its empire.</a:t>
            </a:r>
          </a:p>
          <a:p>
            <a:pPr lvl="1"/>
            <a:r>
              <a:rPr lang="en-US" dirty="0" smtClean="0"/>
              <a:t>Participated in League of Nations in ways that directly benefited the British empire. </a:t>
            </a:r>
          </a:p>
          <a:p>
            <a:r>
              <a:rPr lang="en-US" dirty="0" smtClean="0"/>
              <a:t>By the 1930’s Britain and France controlled a third of the world:</a:t>
            </a:r>
          </a:p>
          <a:p>
            <a:pPr lvl="1"/>
            <a:r>
              <a:rPr lang="en-US" dirty="0" smtClean="0"/>
              <a:t>Germany, Italy, and Japan denied colonial empires after 1919. </a:t>
            </a:r>
          </a:p>
          <a:p>
            <a:pPr lvl="1"/>
            <a:r>
              <a:rPr lang="en-US" dirty="0" smtClean="0"/>
              <a:t>Economic benefit but liability with nationalist conflict.</a:t>
            </a:r>
          </a:p>
          <a:p>
            <a:pPr lvl="1"/>
            <a:r>
              <a:rPr lang="en-US" dirty="0" smtClean="0"/>
              <a:t>Both forced to use their limited military to police and defend their empires—leaving diplomacy to maintain international interests.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38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Versailles and the Rise of Fascism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be very  comfortable in this area, at your table groups review the information you already know but make </a:t>
            </a:r>
            <a:r>
              <a:rPr lang="en-US" smtClean="0"/>
              <a:t>sure you’re </a:t>
            </a:r>
            <a:r>
              <a:rPr lang="en-US" dirty="0" smtClean="0"/>
              <a:t>now looking at it as a cause of WWII. </a:t>
            </a:r>
          </a:p>
          <a:p>
            <a:r>
              <a:rPr lang="en-US" dirty="0" smtClean="0"/>
              <a:t>From within the rise of fascism what would be considered a long term cause and what would be considered a short term cause.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1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Appeasement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 dirty="0" smtClean="0"/>
              <a:t>How do we generally view appeasement and the nations that practiced it leading up to WWII?</a:t>
            </a:r>
          </a:p>
          <a:p>
            <a:r>
              <a:rPr lang="en-US" dirty="0" smtClean="0"/>
              <a:t>Usually the blame is placed on Chamberlain who was seen as naïve and weak in his approach to German foreign policy.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915400" cy="5821363"/>
          </a:xfrm>
        </p:spPr>
        <p:txBody>
          <a:bodyPr/>
          <a:lstStyle/>
          <a:p>
            <a:r>
              <a:rPr lang="en-US" dirty="0" smtClean="0"/>
              <a:t>More recent scholarship interprets appeasement differently</a:t>
            </a:r>
          </a:p>
          <a:p>
            <a:r>
              <a:rPr lang="en-US" dirty="0" smtClean="0"/>
              <a:t>A continuation of traditional British diplomacy:</a:t>
            </a:r>
          </a:p>
          <a:p>
            <a:pPr lvl="1"/>
            <a:r>
              <a:rPr lang="en-US" dirty="0" smtClean="0"/>
              <a:t>Based on discussion and negotiation</a:t>
            </a:r>
          </a:p>
          <a:p>
            <a:pPr lvl="1"/>
            <a:r>
              <a:rPr lang="en-US" dirty="0" smtClean="0"/>
              <a:t>Based on Britain’s economic and military strength</a:t>
            </a:r>
          </a:p>
          <a:p>
            <a:pPr lvl="1"/>
            <a:r>
              <a:rPr lang="en-US" dirty="0" smtClean="0"/>
              <a:t>Considering the global scope of Britain’s interests</a:t>
            </a:r>
          </a:p>
          <a:p>
            <a:pPr lvl="1"/>
            <a:r>
              <a:rPr lang="en-US" dirty="0" smtClean="0"/>
              <a:t>Treating each issue on its own merits</a:t>
            </a:r>
          </a:p>
          <a:p>
            <a:pPr lvl="1"/>
            <a:r>
              <a:rPr lang="en-US" dirty="0" smtClean="0"/>
              <a:t>Avoiding war when possible</a:t>
            </a:r>
          </a:p>
          <a:p>
            <a:pPr lvl="1"/>
            <a:r>
              <a:rPr lang="en-US" dirty="0" smtClean="0"/>
              <a:t>Resorting to war if it were in Britain’s interest to do so</a:t>
            </a:r>
          </a:p>
          <a:p>
            <a:r>
              <a:rPr lang="en-US" dirty="0" smtClean="0"/>
              <a:t>Apply these to each of Hitler’s foreign policy pieces leading up to war.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4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Underlying assumptions</a:t>
            </a:r>
          </a:p>
          <a:p>
            <a:pPr lvl="1"/>
            <a:r>
              <a:rPr lang="en-US" dirty="0" smtClean="0"/>
              <a:t>German leadership had the same values as did Britain and France in terms of international agreements</a:t>
            </a:r>
          </a:p>
          <a:p>
            <a:pPr lvl="1"/>
            <a:r>
              <a:rPr lang="en-US" dirty="0" smtClean="0"/>
              <a:t>German ambitions could be satisfied</a:t>
            </a:r>
          </a:p>
          <a:p>
            <a:r>
              <a:rPr lang="en-US" dirty="0" smtClean="0"/>
              <a:t>Once it became apparent that this was not the case, British rearmament was closer to German output and war became more feasible.</a:t>
            </a:r>
          </a:p>
          <a:p>
            <a:r>
              <a:rPr lang="en-US" dirty="0" smtClean="0"/>
              <a:t>Key </a:t>
            </a:r>
            <a:r>
              <a:rPr lang="en-US" smtClean="0"/>
              <a:t>question is </a:t>
            </a:r>
            <a:r>
              <a:rPr lang="en-US" dirty="0" smtClean="0"/>
              <a:t>not why did the Allies not fight for Czechoslovakia, but rather why did they fight for Poland?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2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425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At your table groups</vt:lpstr>
      <vt:lpstr>Causes of the Second World War</vt:lpstr>
      <vt:lpstr>Legacy of WWI</vt:lpstr>
      <vt:lpstr>PowerPoint Presentation</vt:lpstr>
      <vt:lpstr>Versailles and the Rise of Fascism</vt:lpstr>
      <vt:lpstr>Appeasement </vt:lpstr>
      <vt:lpstr>Appeasement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Second World War</dc:title>
  <dc:creator>Windows User</dc:creator>
  <cp:lastModifiedBy>Gregory, Kelly    SHS-Staff</cp:lastModifiedBy>
  <cp:revision>19</cp:revision>
  <dcterms:created xsi:type="dcterms:W3CDTF">2016-09-28T14:17:37Z</dcterms:created>
  <dcterms:modified xsi:type="dcterms:W3CDTF">2018-11-30T18:57:21Z</dcterms:modified>
</cp:coreProperties>
</file>