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32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5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4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4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3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62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4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5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5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2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DD857-9F59-4B7B-80F5-D33D7692403F}" type="datetimeFigureOut">
              <a:rPr lang="en-US" smtClean="0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62293-650E-4080-BB0D-96096E9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First Indo China War </a:t>
            </a:r>
            <a:br>
              <a:rPr lang="en-US" dirty="0"/>
            </a:br>
            <a:r>
              <a:rPr lang="en-US" dirty="0"/>
              <a:t>Graded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52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Graded Discussion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/>
          <a:lstStyle/>
          <a:p>
            <a:r>
              <a:rPr lang="en-US" dirty="0"/>
              <a:t>Shifts in French leadership</a:t>
            </a:r>
          </a:p>
          <a:p>
            <a:r>
              <a:rPr lang="en-US" dirty="0"/>
              <a:t>Shifts in strategy on both sides</a:t>
            </a:r>
          </a:p>
          <a:p>
            <a:r>
              <a:rPr lang="en-US" dirty="0"/>
              <a:t>Domino Theory</a:t>
            </a:r>
          </a:p>
          <a:p>
            <a:r>
              <a:rPr lang="en-US" dirty="0"/>
              <a:t>Perspectives on the conflict</a:t>
            </a:r>
          </a:p>
          <a:p>
            <a:r>
              <a:rPr lang="en-US" dirty="0"/>
              <a:t>Sino-Soviet relationship</a:t>
            </a:r>
          </a:p>
          <a:p>
            <a:r>
              <a:rPr lang="en-US" dirty="0"/>
              <a:t>International communist conspiracy vs. Revolutionary war</a:t>
            </a:r>
          </a:p>
          <a:p>
            <a:r>
              <a:rPr lang="en-US" dirty="0"/>
              <a:t>Details of the Navarre Plan</a:t>
            </a:r>
          </a:p>
          <a:p>
            <a:r>
              <a:rPr lang="en-US" dirty="0" err="1"/>
              <a:t>Dien</a:t>
            </a:r>
            <a:r>
              <a:rPr lang="en-US" dirty="0"/>
              <a:t> Bien </a:t>
            </a:r>
            <a:r>
              <a:rPr lang="en-US" dirty="0" err="1"/>
              <a:t>Phu</a:t>
            </a:r>
            <a:r>
              <a:rPr lang="en-US" dirty="0"/>
              <a:t>—why? How do we get to the point where this seems like a good plan?</a:t>
            </a:r>
          </a:p>
          <a:p>
            <a:r>
              <a:rPr lang="en-US" dirty="0"/>
              <a:t>Reasons for Viet Minh victory</a:t>
            </a:r>
          </a:p>
        </p:txBody>
      </p:sp>
    </p:spTree>
    <p:extLst>
      <p:ext uri="{BB962C8B-B14F-4D97-AF65-F5344CB8AC3E}">
        <p14:creationId xmlns:p14="http://schemas.microsoft.com/office/powerpoint/2010/main" val="12296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DD4B0-AEA4-4344-A67F-789013AD3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88" y="365125"/>
            <a:ext cx="11597268" cy="1325563"/>
          </a:xfrm>
        </p:spPr>
        <p:txBody>
          <a:bodyPr/>
          <a:lstStyle/>
          <a:p>
            <a:r>
              <a:rPr lang="en-US" dirty="0"/>
              <a:t>Discussion Make Up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A5CEB-D76C-7544-883D-C05472D74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687" y="1460810"/>
            <a:ext cx="11496907" cy="4716153"/>
          </a:xfrm>
        </p:spPr>
        <p:txBody>
          <a:bodyPr/>
          <a:lstStyle/>
          <a:p>
            <a:r>
              <a:rPr lang="en-US" dirty="0"/>
              <a:t>Choose three of the topics from the previous slide and write a paragraph for each that reflects the critical reading and your own knowledge.  </a:t>
            </a:r>
          </a:p>
          <a:p>
            <a:r>
              <a:rPr lang="en-US" dirty="0"/>
              <a:t>Include intext citations with the page number for a few quotes from the critical reading per topic. </a:t>
            </a:r>
          </a:p>
          <a:p>
            <a:r>
              <a:rPr lang="en-US" dirty="0"/>
              <a:t>Aim for about a half page for each topic. </a:t>
            </a:r>
          </a:p>
          <a:p>
            <a:r>
              <a:rPr lang="en-US" dirty="0"/>
              <a:t>This should not take you </a:t>
            </a:r>
            <a:r>
              <a:rPr lang="en-US"/>
              <a:t>longer than 30 minutes.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130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First Indo China War  Graded Discussion</vt:lpstr>
      <vt:lpstr>Graded Discussion Topics</vt:lpstr>
      <vt:lpstr>Discussion Make Up Assignment</vt:lpstr>
    </vt:vector>
  </TitlesOfParts>
  <Company>Issaquah School District 411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Indo China War  Graded Discussion</dc:title>
  <dc:creator>Gregory, Kelly    SHS-Staff</dc:creator>
  <cp:lastModifiedBy>Gregory, Kelly    SHS-Staff</cp:lastModifiedBy>
  <cp:revision>5</cp:revision>
  <dcterms:created xsi:type="dcterms:W3CDTF">2018-03-21T17:52:31Z</dcterms:created>
  <dcterms:modified xsi:type="dcterms:W3CDTF">2019-04-02T03:55:25Z</dcterms:modified>
</cp:coreProperties>
</file>