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2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1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3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9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8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9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9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8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B506-26C4-4958-AA3D-C08DB47188D7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F5AE3-1670-43DD-A9D1-C7ECC383E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6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Historiography:  Causes of WWII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7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following positions, research the views of the historians listed.  Each historian may either support or reject the perspective. </a:t>
            </a:r>
            <a:endParaRPr lang="en-US" dirty="0"/>
          </a:p>
          <a:p>
            <a:r>
              <a:rPr lang="en-US" dirty="0" smtClean="0"/>
              <a:t>Summarize the historians position.</a:t>
            </a:r>
          </a:p>
          <a:p>
            <a:r>
              <a:rPr lang="en-US" dirty="0" smtClean="0"/>
              <a:t>In a different color, what are the strengths and weaknesses of each </a:t>
            </a:r>
            <a:r>
              <a:rPr lang="en-US" smtClean="0"/>
              <a:t>historian’s position?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1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Historiography:  Causes of WWII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Historiography:  Causes of WWII</dc:title>
  <dc:creator>Gregory, Kelly    SHS-Staff</dc:creator>
  <cp:lastModifiedBy>Gregory, Kelly    SHS-Staff</cp:lastModifiedBy>
  <cp:revision>1</cp:revision>
  <dcterms:created xsi:type="dcterms:W3CDTF">2017-11-30T15:59:50Z</dcterms:created>
  <dcterms:modified xsi:type="dcterms:W3CDTF">2017-11-30T16:00:05Z</dcterms:modified>
</cp:coreProperties>
</file>