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94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C67C-5C1A-48C2-ADE1-AFB28EFE6E7E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6E5B-9C0A-473B-9851-491956CF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237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C67C-5C1A-48C2-ADE1-AFB28EFE6E7E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6E5B-9C0A-473B-9851-491956CF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72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C67C-5C1A-48C2-ADE1-AFB28EFE6E7E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6E5B-9C0A-473B-9851-491956CF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62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C67C-5C1A-48C2-ADE1-AFB28EFE6E7E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6E5B-9C0A-473B-9851-491956CF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89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C67C-5C1A-48C2-ADE1-AFB28EFE6E7E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6E5B-9C0A-473B-9851-491956CF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990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C67C-5C1A-48C2-ADE1-AFB28EFE6E7E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6E5B-9C0A-473B-9851-491956CF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607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C67C-5C1A-48C2-ADE1-AFB28EFE6E7E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6E5B-9C0A-473B-9851-491956CF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097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C67C-5C1A-48C2-ADE1-AFB28EFE6E7E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6E5B-9C0A-473B-9851-491956CF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64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C67C-5C1A-48C2-ADE1-AFB28EFE6E7E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6E5B-9C0A-473B-9851-491956CF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89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C67C-5C1A-48C2-ADE1-AFB28EFE6E7E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6E5B-9C0A-473B-9851-491956CF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028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C67C-5C1A-48C2-ADE1-AFB28EFE6E7E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6E5B-9C0A-473B-9851-491956CF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779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8C67C-5C1A-48C2-ADE1-AFB28EFE6E7E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56E5B-9C0A-473B-9851-491956CF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835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Hitler Socratic Seminar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93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US" dirty="0" smtClean="0"/>
              <a:t>In class on Wednesday 11/28 we will have a culminating Socratic seminar covering Hitler leading up to WWII.</a:t>
            </a:r>
          </a:p>
          <a:p>
            <a:r>
              <a:rPr lang="en-US" dirty="0" smtClean="0"/>
              <a:t>I will be providing the prep resources.</a:t>
            </a:r>
          </a:p>
          <a:p>
            <a:r>
              <a:rPr lang="en-US" dirty="0" smtClean="0"/>
              <a:t>On Wednesday you will turn in your prep work.  You must show evidence that you reviewed all the prep materials. </a:t>
            </a:r>
          </a:p>
          <a:p>
            <a:pPr lvl="1"/>
            <a:r>
              <a:rPr lang="en-US" dirty="0" smtClean="0"/>
              <a:t>Typed prep work must be turned in online. </a:t>
            </a:r>
          </a:p>
          <a:p>
            <a:r>
              <a:rPr lang="en-US" dirty="0" smtClean="0"/>
              <a:t>You will have today, Monday, and Tuesday as in class work time to prepare.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30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Wednesday </a:t>
            </a:r>
            <a:r>
              <a:rPr lang="en-US" dirty="0" smtClean="0"/>
              <a:t>November 28th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211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Use the following to guide your preparation:</a:t>
            </a:r>
          </a:p>
          <a:p>
            <a:pPr marL="0" indent="0">
              <a:buNone/>
            </a:pPr>
            <a:r>
              <a:rPr lang="en-US" dirty="0" smtClean="0"/>
              <a:t>Overarching question: Did Hitler plan for war?</a:t>
            </a:r>
          </a:p>
          <a:p>
            <a:pPr marL="0" indent="0">
              <a:buNone/>
            </a:pPr>
            <a:r>
              <a:rPr lang="en-US" dirty="0" smtClean="0"/>
              <a:t>Approaches:</a:t>
            </a:r>
          </a:p>
          <a:p>
            <a:r>
              <a:rPr lang="en-US" dirty="0" smtClean="0"/>
              <a:t>Economically</a:t>
            </a:r>
          </a:p>
          <a:p>
            <a:r>
              <a:rPr lang="en-US" dirty="0" smtClean="0"/>
              <a:t>Politically</a:t>
            </a:r>
          </a:p>
          <a:p>
            <a:r>
              <a:rPr lang="en-US" dirty="0" smtClean="0"/>
              <a:t>Foreign policy: with W. Europe, with E. Europe</a:t>
            </a:r>
          </a:p>
          <a:p>
            <a:r>
              <a:rPr lang="en-US" dirty="0" smtClean="0"/>
              <a:t>Ideologically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06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211763"/>
          </a:xfrm>
        </p:spPr>
        <p:txBody>
          <a:bodyPr/>
          <a:lstStyle/>
          <a:p>
            <a:r>
              <a:rPr lang="en-US" i="1" dirty="0" smtClean="0"/>
              <a:t>20</a:t>
            </a:r>
            <a:r>
              <a:rPr lang="en-US" i="1" baseline="30000" dirty="0" smtClean="0"/>
              <a:t>th</a:t>
            </a:r>
            <a:r>
              <a:rPr lang="en-US" i="1" dirty="0" smtClean="0"/>
              <a:t> Century World and Beyond </a:t>
            </a:r>
            <a:r>
              <a:rPr lang="en-US" dirty="0" smtClean="0"/>
              <a:t>(page 139-168)</a:t>
            </a:r>
          </a:p>
          <a:p>
            <a:r>
              <a:rPr lang="en-US" dirty="0" smtClean="0"/>
              <a:t>Hitler Socratic Seminar folder on my website:</a:t>
            </a:r>
          </a:p>
          <a:p>
            <a:pPr lvl="1"/>
            <a:r>
              <a:rPr lang="en-US" dirty="0" smtClean="0"/>
              <a:t>Plan for war with Poland (</a:t>
            </a:r>
            <a:r>
              <a:rPr lang="en-US" dirty="0" err="1" smtClean="0"/>
              <a:t>pdf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Hossbach</a:t>
            </a:r>
            <a:r>
              <a:rPr lang="en-US" dirty="0" smtClean="0"/>
              <a:t> Memorandum (link)</a:t>
            </a:r>
          </a:p>
          <a:p>
            <a:pPr lvl="1"/>
            <a:r>
              <a:rPr lang="en-US" i="1" dirty="0" smtClean="0"/>
              <a:t>Origins of the Second World War </a:t>
            </a:r>
            <a:r>
              <a:rPr lang="en-US" dirty="0" smtClean="0"/>
              <a:t>by AJP Taylor (</a:t>
            </a:r>
            <a:r>
              <a:rPr lang="en-US" dirty="0" err="1" smtClean="0"/>
              <a:t>pdf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Cartoonist David Low (link)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60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164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Hitler Socratic Seminar</vt:lpstr>
      <vt:lpstr>PowerPoint Presentation</vt:lpstr>
      <vt:lpstr>Wednesday November 28th</vt:lpstr>
      <vt:lpstr>Resources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Hitler Socratic Seminar</dc:title>
  <dc:creator>Windows User</dc:creator>
  <cp:lastModifiedBy>Gregory, Kelly    SHS-Staff</cp:lastModifiedBy>
  <cp:revision>8</cp:revision>
  <dcterms:created xsi:type="dcterms:W3CDTF">2016-09-15T19:12:29Z</dcterms:created>
  <dcterms:modified xsi:type="dcterms:W3CDTF">2018-11-20T16:02:38Z</dcterms:modified>
</cp:coreProperties>
</file>