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5" r:id="rId12"/>
    <p:sldId id="26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EC865-313A-0446-A04A-3BDFC55610F5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507D-A6FE-0B49-971D-1073BC94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Czechoslovakia 1968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222"/>
            <a:ext cx="8229600" cy="1143000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07143"/>
            <a:ext cx="9017000" cy="5714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US/NATO condemned invasion, UN can’t pass resolution b/c Soviet veto</a:t>
            </a:r>
          </a:p>
          <a:p>
            <a:r>
              <a:rPr lang="en-US" dirty="0" smtClean="0"/>
              <a:t>Rather than establish unity, the invasion showed the level of discontent in the Soviet sphere and USSR itself.</a:t>
            </a:r>
          </a:p>
          <a:p>
            <a:r>
              <a:rPr lang="en-US" dirty="0" smtClean="0"/>
              <a:t>Soldiers told invasion was requested by Czech people, realized leaders had lied, hesitant to act-especially against unarmed protesters-and brought eyewitness accounts back home. </a:t>
            </a:r>
          </a:p>
          <a:p>
            <a:r>
              <a:rPr lang="en-US" dirty="0" smtClean="0"/>
              <a:t>New Czech </a:t>
            </a:r>
            <a:r>
              <a:rPr lang="en-US" dirty="0" err="1" smtClean="0"/>
              <a:t>gov.</a:t>
            </a:r>
            <a:r>
              <a:rPr lang="en-US" dirty="0" smtClean="0"/>
              <a:t> dependent on continued Soviet military presence to retain power (until 1990).</a:t>
            </a:r>
          </a:p>
          <a:p>
            <a:pPr lvl="1"/>
            <a:r>
              <a:rPr lang="en-US" dirty="0" smtClean="0"/>
              <a:t>Economic policies prevented general revolt: health care, employment, 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7973"/>
            <a:ext cx="91440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924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080"/>
            <a:ext cx="8229600" cy="1143000"/>
          </a:xfrm>
        </p:spPr>
        <p:txBody>
          <a:bodyPr/>
          <a:lstStyle/>
          <a:p>
            <a:r>
              <a:rPr lang="en-US" dirty="0" smtClean="0"/>
              <a:t>Brezhnev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945920"/>
            <a:ext cx="8835571" cy="51802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Soviet Union was determined to keep in place communist regimes that existed and would not allow them to be overthrown internally or externally. </a:t>
            </a:r>
          </a:p>
          <a:p>
            <a:endParaRPr lang="en-US" dirty="0"/>
          </a:p>
          <a:p>
            <a:r>
              <a:rPr lang="en-US" dirty="0" smtClean="0"/>
              <a:t>This cemented the Sino-Soviet split--China feared it would be used against them while in the midst of Cultural Revolution</a:t>
            </a:r>
          </a:p>
          <a:p>
            <a:r>
              <a:rPr lang="en-US" dirty="0" smtClean="0"/>
              <a:t>US decided to interpret it as defensive—until 1979 when the Soviets invaded Afghanistan.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5"/>
            <a:ext cx="8229600" cy="1143000"/>
          </a:xfrm>
        </p:spPr>
        <p:txBody>
          <a:bodyPr/>
          <a:lstStyle/>
          <a:p>
            <a:r>
              <a:rPr lang="en-US" dirty="0" smtClean="0"/>
              <a:t>Changes in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36636"/>
            <a:ext cx="8708571" cy="5089528"/>
          </a:xfrm>
        </p:spPr>
        <p:txBody>
          <a:bodyPr>
            <a:normAutofit/>
          </a:bodyPr>
          <a:lstStyle/>
          <a:p>
            <a:r>
              <a:rPr lang="en-US" dirty="0" smtClean="0"/>
              <a:t>Kennedy assassinated in November 1963</a:t>
            </a:r>
          </a:p>
          <a:p>
            <a:r>
              <a:rPr lang="en-US" dirty="0" smtClean="0"/>
              <a:t>Lyndon B Johnson, VP, assumes power and is elected in 1964. </a:t>
            </a:r>
          </a:p>
          <a:p>
            <a:r>
              <a:rPr lang="en-US" dirty="0" smtClean="0"/>
              <a:t>Khrushchev lost support after the Cuban Missile Crisis and Berlin Crisis.  </a:t>
            </a:r>
          </a:p>
          <a:p>
            <a:r>
              <a:rPr lang="en-US" dirty="0" smtClean="0"/>
              <a:t>His domestic policies had failed to increase the standard of living and availability of consumer goods. </a:t>
            </a:r>
          </a:p>
          <a:p>
            <a:r>
              <a:rPr lang="en-US" dirty="0" smtClean="0"/>
              <a:t>Ousted by Leonid Brezhnev in 1964.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794"/>
            <a:ext cx="8229600" cy="1143000"/>
          </a:xfrm>
        </p:spPr>
        <p:txBody>
          <a:bodyPr/>
          <a:lstStyle/>
          <a:p>
            <a:r>
              <a:rPr lang="en-US" dirty="0" smtClean="0"/>
              <a:t>Prague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3" y="982206"/>
            <a:ext cx="8744857" cy="5143957"/>
          </a:xfrm>
        </p:spPr>
        <p:txBody>
          <a:bodyPr/>
          <a:lstStyle/>
          <a:p>
            <a:r>
              <a:rPr lang="en-US" dirty="0" smtClean="0"/>
              <a:t>January 1968, Alexander Dubcek took control of the Communist Party of Czechoslovakia  (CPCS).</a:t>
            </a:r>
          </a:p>
          <a:p>
            <a:pPr lvl="1"/>
            <a:r>
              <a:rPr lang="en-US" dirty="0" smtClean="0"/>
              <a:t>He was replacing a corrupt and stagnant regime.</a:t>
            </a:r>
          </a:p>
          <a:p>
            <a:r>
              <a:rPr lang="en-US" dirty="0" smtClean="0"/>
              <a:t>Dubcek was a charismatic advocate of political reform.</a:t>
            </a:r>
          </a:p>
          <a:p>
            <a:r>
              <a:rPr lang="en-US" dirty="0" smtClean="0"/>
              <a:t>Summer 1968 he advocated and implemented liberalizing policies in Czechoslovakia.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080"/>
            <a:ext cx="8229600" cy="1143000"/>
          </a:xfrm>
        </p:spPr>
        <p:txBody>
          <a:bodyPr/>
          <a:lstStyle/>
          <a:p>
            <a:r>
              <a:rPr lang="en-US" dirty="0" smtClean="0"/>
              <a:t>Dubcek’s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798286"/>
            <a:ext cx="8998857" cy="5327877"/>
          </a:xfrm>
        </p:spPr>
        <p:txBody>
          <a:bodyPr>
            <a:normAutofit/>
          </a:bodyPr>
          <a:lstStyle/>
          <a:p>
            <a:r>
              <a:rPr lang="en-US" dirty="0" smtClean="0"/>
              <a:t>Maintain socialism while respecting the countries democratic past and align economic policies with global realities. </a:t>
            </a:r>
          </a:p>
          <a:p>
            <a:r>
              <a:rPr lang="en-US" dirty="0" smtClean="0"/>
              <a:t>1968 Action Program:  achieve socialism through a distinct Czechoslovak path</a:t>
            </a:r>
            <a:endParaRPr lang="en-US" dirty="0"/>
          </a:p>
          <a:p>
            <a:pPr lvl="1"/>
            <a:r>
              <a:rPr lang="en-US" dirty="0" smtClean="0"/>
              <a:t>Basic freedoms of speech, press, and movement</a:t>
            </a:r>
          </a:p>
          <a:p>
            <a:pPr lvl="1"/>
            <a:r>
              <a:rPr lang="en-US" dirty="0" smtClean="0"/>
              <a:t>Freedom for economic enterprises to make decisions based on consumer demand rather than </a:t>
            </a:r>
            <a:r>
              <a:rPr lang="en-US" dirty="0" err="1" smtClean="0"/>
              <a:t>gov.</a:t>
            </a:r>
            <a:r>
              <a:rPr lang="en-US" dirty="0" smtClean="0"/>
              <a:t> targets.</a:t>
            </a:r>
          </a:p>
          <a:p>
            <a:pPr lvl="1"/>
            <a:r>
              <a:rPr lang="en-US" dirty="0" smtClean="0"/>
              <a:t>Increased rights of autonomy for politically repressed Slovak minority</a:t>
            </a:r>
          </a:p>
        </p:txBody>
      </p:sp>
    </p:spTree>
    <p:extLst>
      <p:ext uri="{BB962C8B-B14F-4D97-AF65-F5344CB8AC3E}">
        <p14:creationId xmlns:p14="http://schemas.microsoft.com/office/powerpoint/2010/main" val="24985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6"/>
            <a:ext cx="8229600" cy="1143000"/>
          </a:xfrm>
        </p:spPr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034143"/>
            <a:ext cx="8871857" cy="5497285"/>
          </a:xfrm>
        </p:spPr>
        <p:txBody>
          <a:bodyPr>
            <a:normAutofit/>
          </a:bodyPr>
          <a:lstStyle/>
          <a:p>
            <a:r>
              <a:rPr lang="en-US" dirty="0" smtClean="0"/>
              <a:t>Governments of Eastern Europe alarmed, USSR decides to watch to see how far reforms go. </a:t>
            </a:r>
          </a:p>
          <a:p>
            <a:r>
              <a:rPr lang="en-US" dirty="0" smtClean="0"/>
              <a:t>When no clear opposition emerged reformers took things further:</a:t>
            </a:r>
          </a:p>
          <a:p>
            <a:pPr lvl="1"/>
            <a:r>
              <a:rPr lang="en-US" dirty="0" smtClean="0"/>
              <a:t>Ending all press censorship</a:t>
            </a:r>
          </a:p>
          <a:p>
            <a:pPr lvl="1"/>
            <a:r>
              <a:rPr lang="en-US" dirty="0" smtClean="0"/>
              <a:t>Planning to open borders with the West and discussing trade agreements with West Germany</a:t>
            </a:r>
          </a:p>
          <a:p>
            <a:r>
              <a:rPr lang="en-US" dirty="0" smtClean="0"/>
              <a:t>Reformers still insisted Czech. was a loyal member of the socialist order and wanted to liberalize within Marxism-Leninism framework.</a:t>
            </a:r>
          </a:p>
        </p:txBody>
      </p:sp>
    </p:spTree>
    <p:extLst>
      <p:ext uri="{BB962C8B-B14F-4D97-AF65-F5344CB8AC3E}">
        <p14:creationId xmlns:p14="http://schemas.microsoft.com/office/powerpoint/2010/main" val="3002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381000"/>
            <a:ext cx="8708572" cy="60713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Warsaw Pact conducts military exercises in Czech.</a:t>
            </a:r>
          </a:p>
          <a:p>
            <a:r>
              <a:rPr lang="en-US" dirty="0" smtClean="0"/>
              <a:t>Meetings of other Eastern Bloc countries</a:t>
            </a:r>
          </a:p>
          <a:p>
            <a:r>
              <a:rPr lang="en-US" dirty="0" smtClean="0"/>
              <a:t>Warsaw Letter:  affirmed Czech right to internal self-determination but saw challenge to socialism in one country as a threat to socialist unity and entire movement. </a:t>
            </a:r>
          </a:p>
          <a:p>
            <a:r>
              <a:rPr lang="en-US" dirty="0" smtClean="0"/>
              <a:t>Brezhnev pressured Dubcek to repeal reforms—doesn’t work, Dubcek convinced Soviets would not invade. </a:t>
            </a:r>
            <a:endParaRPr lang="en-US" dirty="0" smtClean="0"/>
          </a:p>
          <a:p>
            <a:r>
              <a:rPr lang="en-US" dirty="0" smtClean="0"/>
              <a:t>Soviet’s hoped for a split in the party that would lead to a pro-Soviet group that would ask for military assistance.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5223"/>
            <a:ext cx="8229600" cy="1143000"/>
          </a:xfrm>
        </p:spPr>
        <p:txBody>
          <a:bodyPr/>
          <a:lstStyle/>
          <a:p>
            <a:r>
              <a:rPr lang="en-US" dirty="0" smtClean="0"/>
              <a:t>He was wrong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27778"/>
            <a:ext cx="9017000" cy="51983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International condemnation of Soviet action in Hungary kept Brezhnev from acting alone. </a:t>
            </a:r>
          </a:p>
          <a:p>
            <a:r>
              <a:rPr lang="en-US" dirty="0" smtClean="0"/>
              <a:t>Kremlin divided, but ultimately Brezhnev acted out of a sense of vulnerability if reforms spread. </a:t>
            </a:r>
          </a:p>
          <a:p>
            <a:r>
              <a:rPr lang="en-US" dirty="0" smtClean="0"/>
              <a:t>August 20 1968 Warsaw Pact tanks entered Czechoslovakia and quickly took Prague. </a:t>
            </a:r>
          </a:p>
          <a:p>
            <a:r>
              <a:rPr lang="en-US" dirty="0" smtClean="0"/>
              <a:t>Czech army ordered to avoid confrontation</a:t>
            </a:r>
          </a:p>
          <a:p>
            <a:r>
              <a:rPr lang="en-US" dirty="0" smtClean="0"/>
              <a:t>Radio stations alerted the world.</a:t>
            </a:r>
          </a:p>
          <a:p>
            <a:r>
              <a:rPr lang="en-US" dirty="0" smtClean="0"/>
              <a:t>Dubcek and </a:t>
            </a:r>
            <a:r>
              <a:rPr lang="en-US" dirty="0" err="1" smtClean="0"/>
              <a:t>gov.</a:t>
            </a:r>
            <a:r>
              <a:rPr lang="en-US" dirty="0" smtClean="0"/>
              <a:t> members arrested and forced to sign a repeal of reforms.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177"/>
            <a:ext cx="9124659" cy="61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8" y="571500"/>
            <a:ext cx="92106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540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Czechoslovakia 1968</vt:lpstr>
      <vt:lpstr>Changes in Leadership</vt:lpstr>
      <vt:lpstr>Prague Spring</vt:lpstr>
      <vt:lpstr>Dubcek’s Plan</vt:lpstr>
      <vt:lpstr>Reaction</vt:lpstr>
      <vt:lpstr>PowerPoint Presentation</vt:lpstr>
      <vt:lpstr>He was wrong . . .</vt:lpstr>
      <vt:lpstr>PowerPoint Presentation</vt:lpstr>
      <vt:lpstr>PowerPoint Presentation</vt:lpstr>
      <vt:lpstr>Impact</vt:lpstr>
      <vt:lpstr>PowerPoint Presentation</vt:lpstr>
      <vt:lpstr>PowerPoint Presentation</vt:lpstr>
      <vt:lpstr>Brezhnev Doctrine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invasion of Czechoslovakia</dc:title>
  <dc:creator>Kelly Peterson</dc:creator>
  <cp:lastModifiedBy>Gregory, Kelly    SHS-Staff</cp:lastModifiedBy>
  <cp:revision>15</cp:revision>
  <dcterms:created xsi:type="dcterms:W3CDTF">2016-12-06T04:22:10Z</dcterms:created>
  <dcterms:modified xsi:type="dcterms:W3CDTF">2019-03-05T19:01:39Z</dcterms:modified>
</cp:coreProperties>
</file>