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>
      <p:cViewPr varScale="1">
        <p:scale>
          <a:sx n="60" d="100"/>
          <a:sy n="60" d="100"/>
        </p:scale>
        <p:origin x="9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611EB-B95B-EA48-A77A-B91FBDCF91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97A085-0FC7-BE4C-BDC3-BF36B6F29A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5D753-386E-D24B-A9EE-EBA458AC7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3B9C9-3E7D-B944-BCA4-AC15AACE95A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E4F2D-1565-0D44-8219-954A17871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33DFA-30D4-414B-85B0-5E8C965E5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3386-68E0-4641-B5F1-F9CD95296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15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0A484-3365-164C-BABA-24FF505E3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7C5E36-7FFD-914E-98C1-E40AE716DB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289975-D5B7-B94D-A9B6-ED641B6B8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3B9C9-3E7D-B944-BCA4-AC15AACE95A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442B8-3B13-3D41-8638-3302CFDB5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A5F66-FB32-6B4A-B741-1F6B1C0D7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3386-68E0-4641-B5F1-F9CD95296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22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9D78DB-6D5A-E947-B69A-43A8031634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083161-C0E4-CD4A-AFB5-13C27DFE6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2333E5-7FC0-F442-AFB0-E07F6540A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3B9C9-3E7D-B944-BCA4-AC15AACE95A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CB3CF-0FB4-DD4C-B16D-08B910323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CE472-2665-9142-B007-C78752CC5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3386-68E0-4641-B5F1-F9CD95296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315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A8941-EF84-8648-B10A-F483138E6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452E2-F592-F640-9978-CA609475E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CD89C-1DAD-474C-A973-92B3A348E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3B9C9-3E7D-B944-BCA4-AC15AACE95A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6A0B2-DD63-DA4F-B7FE-850A15D21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4F117-D808-6F47-89B2-073586051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3386-68E0-4641-B5F1-F9CD95296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291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ACB3C-4157-0F4B-90EF-E1FF9CE36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E796F0-EDFD-A64F-A6EE-4B9CFC204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5B228-7342-5342-9327-23058C0D5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3B9C9-3E7D-B944-BCA4-AC15AACE95A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0844D-8D5C-8444-A407-C17027991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8A5DD-E1AF-5B40-9E4D-847346739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3386-68E0-4641-B5F1-F9CD95296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251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73D79-F47B-5D42-AD06-0AEED61D0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B65EC-100A-DE40-A124-119A27EEE7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3DC562-5B3B-BB45-BE09-C19EA7F72A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9AEBD0-3A6D-294E-BED0-F9BAC127F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3B9C9-3E7D-B944-BCA4-AC15AACE95A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829990-8714-F844-ADEF-849309F64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F6CAA0-A5D0-FF44-9AD9-7B54D9367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3386-68E0-4641-B5F1-F9CD95296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424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6C5BC-BDDA-204A-B927-48EB19904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17009-AD39-3E43-A727-6C3731C1F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D405E6-37A2-5F49-9617-C889D36C66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9858D4-B5EA-404C-91C3-9052FA1EE5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87E14E-263F-FC40-B7C3-B86998474C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6A5111-7AB7-4443-B255-430FBEA6E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3B9C9-3E7D-B944-BCA4-AC15AACE95A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F28D2C-EF99-6045-89E0-F7015FBFD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4369FC-DE99-1844-886A-E1B2AFEB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3386-68E0-4641-B5F1-F9CD95296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4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43799-2E7B-1E43-AF1A-BC75CEF1E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B6435C-8C26-6D43-A6BB-2CB66A35D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3B9C9-3E7D-B944-BCA4-AC15AACE95A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7A21BA-5991-7F4B-83F0-D94B7D555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981D01-CA03-5F4A-8027-C0B708737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3386-68E0-4641-B5F1-F9CD95296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155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911E5F-CB40-774E-A384-C5094868B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3B9C9-3E7D-B944-BCA4-AC15AACE95A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E85619-D65F-CF41-90AD-D8D031C94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A65E6D-58FB-E244-B332-24EC79212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3386-68E0-4641-B5F1-F9CD95296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856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AF51A-4B0A-ED49-A462-ACE80490D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0C018-6E9A-C341-9F5A-CB0165BBE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2D78CC-7E9F-3241-832A-3F8AD032CA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C83512-997A-AE4C-BBC6-64DC1E865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3B9C9-3E7D-B944-BCA4-AC15AACE95A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FB6C1A-BE32-FE4B-9C65-7632A863B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B00C26-358A-C646-B5BB-E06C1C288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3386-68E0-4641-B5F1-F9CD95296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975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0AC71-0B16-B34C-82A5-5FDF295A1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E8BB9B-A168-F44A-82A7-13D6B69972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27DFB9-296B-EF46-8D06-D58D6EA8C3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F021B1-741B-344C-8E33-19618E5BB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3B9C9-3E7D-B944-BCA4-AC15AACE95A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30B7D3-757F-6044-BDF8-5FA161C54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8F1269-7E93-E446-B717-7414D3ED1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3386-68E0-4641-B5F1-F9CD95296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0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74DFAD-F4BC-5442-9210-67F69F02D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B319D3-0D89-4949-8B2C-7C1DE718C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1BDAB3-E787-6F41-A430-5A73D665CC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3B9C9-3E7D-B944-BCA4-AC15AACE95A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D9747E-3F48-2A4A-92B1-6110C1AF22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43CF2-E22F-394D-A061-057319A542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43386-68E0-4641-B5F1-F9CD95296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27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D689C-EF7E-3747-A7EB-34B0A33C2F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Causes and Effects of 20</a:t>
            </a:r>
            <a:r>
              <a:rPr lang="en-US" baseline="30000" dirty="0"/>
              <a:t>th</a:t>
            </a:r>
            <a:r>
              <a:rPr lang="en-US" dirty="0"/>
              <a:t> Century Wars Prompts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B16A0A-3D55-2F4E-8F69-9679C34CA7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47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24CA0-0893-674A-B75E-3F1F3D967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59488"/>
            <a:ext cx="11871157" cy="640173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Analyze the impact of guerilla warfare on the course and outcome of one twentieth century war.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Evaluate the effectiveness of the peace process for one twentieth century war.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Evaluate the role technology played in the outcome of one twentieth century war.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“The </a:t>
            </a:r>
            <a:r>
              <a:rPr lang="en-US" dirty="0"/>
              <a:t>influence of foreign powers determined the outcome of 20th century civil wars.”  Discuss with reference to one war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what extent did airpower </a:t>
            </a:r>
            <a:r>
              <a:rPr lang="en-US" smtClean="0"/>
              <a:t>determine the outcome </a:t>
            </a:r>
            <a:r>
              <a:rPr lang="en-US" dirty="0" smtClean="0"/>
              <a:t>of one 20</a:t>
            </a:r>
            <a:r>
              <a:rPr lang="en-US" baseline="30000" dirty="0" smtClean="0"/>
              <a:t>th</a:t>
            </a:r>
            <a:r>
              <a:rPr lang="en-US" dirty="0" smtClean="0"/>
              <a:t> century war.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Discuss </a:t>
            </a:r>
            <a:r>
              <a:rPr lang="en-US" dirty="0" smtClean="0"/>
              <a:t>the extent </a:t>
            </a:r>
            <a:r>
              <a:rPr lang="en-US" dirty="0" smtClean="0"/>
              <a:t>of mobilization as a factor in the outcome of one 20</a:t>
            </a:r>
            <a:r>
              <a:rPr lang="en-US" baseline="30000" dirty="0" smtClean="0"/>
              <a:t>th</a:t>
            </a:r>
            <a:r>
              <a:rPr lang="en-US" dirty="0" smtClean="0"/>
              <a:t> century war.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Discuss the political causes of one 20</a:t>
            </a:r>
            <a:r>
              <a:rPr lang="en-US" baseline="30000" dirty="0" smtClean="0"/>
              <a:t>th</a:t>
            </a:r>
            <a:r>
              <a:rPr lang="en-US" dirty="0" smtClean="0"/>
              <a:t> century war.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007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115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Causes and Effects of 20th Century Wars Prompts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and Effects of 20th Century Wars Prompts</dc:title>
  <dc:creator>Gregory, Kelly    SHS-Staff</dc:creator>
  <cp:lastModifiedBy>Gregory, Kelly    SHS-Staff</cp:lastModifiedBy>
  <cp:revision>4</cp:revision>
  <dcterms:created xsi:type="dcterms:W3CDTF">2018-04-02T03:58:23Z</dcterms:created>
  <dcterms:modified xsi:type="dcterms:W3CDTF">2018-04-02T15:41:08Z</dcterms:modified>
</cp:coreProperties>
</file>