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D1DE-D8BF-45A1-9A1B-4A0C9CD2EE7F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8371D-4F9F-4757-ACEA-5412AC9EB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Socratic </a:t>
            </a:r>
            <a:r>
              <a:rPr lang="en-US" smtClean="0"/>
              <a:t>Seminar Scoring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0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  <a:latin typeface="Book Antiqua" pitchFamily="18" charset="0"/>
              </a:rPr>
              <a:t>Scoring Categories &amp; Weight</a:t>
            </a:r>
            <a:endParaRPr lang="en-US" i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83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Makes a clear analytical </a:t>
            </a:r>
            <a:r>
              <a:rPr lang="en-US" b="1" dirty="0"/>
              <a:t>p</a:t>
            </a:r>
            <a:r>
              <a:rPr lang="en-US" b="1" dirty="0" smtClean="0"/>
              <a:t>oint </a:t>
            </a:r>
            <a:r>
              <a:rPr lang="en-US" b="1" dirty="0"/>
              <a:t>	</a:t>
            </a:r>
            <a:r>
              <a:rPr lang="en-US" b="1" dirty="0" smtClean="0"/>
              <a:t>(x2)</a:t>
            </a:r>
            <a:r>
              <a:rPr lang="en-US" b="1" dirty="0"/>
              <a:t>		</a:t>
            </a:r>
            <a:endParaRPr lang="en-US" b="1" dirty="0" smtClean="0"/>
          </a:p>
          <a:p>
            <a:r>
              <a:rPr lang="en-US" b="1" dirty="0" smtClean="0"/>
              <a:t>Relevant </a:t>
            </a:r>
            <a:r>
              <a:rPr lang="en-US" b="1" dirty="0"/>
              <a:t>Comment/Response	</a:t>
            </a:r>
            <a:r>
              <a:rPr lang="en-US" b="1" dirty="0" smtClean="0"/>
              <a:t>(x1)</a:t>
            </a:r>
          </a:p>
          <a:p>
            <a:r>
              <a:rPr lang="en-US" b="1" dirty="0" smtClean="0"/>
              <a:t>Use </a:t>
            </a:r>
            <a:r>
              <a:rPr lang="en-US" b="1" dirty="0"/>
              <a:t>of </a:t>
            </a:r>
            <a:r>
              <a:rPr lang="en-US" b="1" dirty="0" smtClean="0"/>
              <a:t>Text/Specific Evidence</a:t>
            </a:r>
            <a:r>
              <a:rPr lang="en-US" b="1" dirty="0"/>
              <a:t>	</a:t>
            </a:r>
            <a:r>
              <a:rPr lang="en-US" b="1" dirty="0" smtClean="0"/>
              <a:t>(x2)</a:t>
            </a:r>
          </a:p>
          <a:p>
            <a:r>
              <a:rPr lang="en-US" b="1" dirty="0" smtClean="0"/>
              <a:t>Asks </a:t>
            </a:r>
            <a:r>
              <a:rPr lang="en-US" b="1" dirty="0"/>
              <a:t>Insightful Question	</a:t>
            </a:r>
            <a:r>
              <a:rPr lang="en-US" b="1" dirty="0" smtClean="0"/>
              <a:t>(x1)</a:t>
            </a:r>
          </a:p>
          <a:p>
            <a:r>
              <a:rPr lang="en-US" b="1" dirty="0" smtClean="0"/>
              <a:t>Invites </a:t>
            </a:r>
            <a:r>
              <a:rPr lang="en-US" b="1" dirty="0"/>
              <a:t>Others to </a:t>
            </a:r>
            <a:r>
              <a:rPr lang="en-US" b="1" dirty="0" smtClean="0"/>
              <a:t>Participate (x.5)</a:t>
            </a:r>
            <a:r>
              <a:rPr lang="en-US" b="1" dirty="0"/>
              <a:t>	</a:t>
            </a:r>
            <a:endParaRPr lang="en-US" b="1" dirty="0" smtClean="0"/>
          </a:p>
          <a:p>
            <a:r>
              <a:rPr lang="en-US" dirty="0">
                <a:latin typeface="Book Antiqua" pitchFamily="18" charset="0"/>
              </a:rPr>
              <a:t>There is a 3 point scale for comments: 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			 = 3		=2		▌= </a:t>
            </a:r>
            <a:r>
              <a:rPr lang="en-US" dirty="0" smtClean="0">
                <a:latin typeface="Book Antiqua" pitchFamily="18" charset="0"/>
              </a:rPr>
              <a:t>1</a:t>
            </a:r>
          </a:p>
          <a:p>
            <a:pPr>
              <a:buNone/>
            </a:pPr>
            <a:r>
              <a:rPr lang="en-US" dirty="0">
                <a:latin typeface="Book Antiqua" pitchFamily="18" charset="0"/>
              </a:rPr>
              <a:t>A raw score is then determined by multiplying the point scale with the category weight. </a:t>
            </a:r>
          </a:p>
          <a:p>
            <a:pPr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3657600" y="4495800"/>
            <a:ext cx="304800" cy="30480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828800" y="4495800"/>
            <a:ext cx="304800" cy="304800"/>
          </a:xfrm>
          <a:prstGeom prst="star5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Socratic Seminar Scoring</vt:lpstr>
      <vt:lpstr>Scoring Categories &amp; Weight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Method</dc:title>
  <dc:creator>Windows User</dc:creator>
  <cp:lastModifiedBy>Kelly Peterson</cp:lastModifiedBy>
  <cp:revision>7</cp:revision>
  <dcterms:created xsi:type="dcterms:W3CDTF">2014-10-22T17:28:15Z</dcterms:created>
  <dcterms:modified xsi:type="dcterms:W3CDTF">2016-09-19T03:13:44Z</dcterms:modified>
</cp:coreProperties>
</file>