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33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12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8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3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95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41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05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7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33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92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48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42E70-5903-4205-A0D7-0CE76A173C61}" type="datetimeFigureOut">
              <a:rPr lang="en-US" smtClean="0"/>
              <a:t>12/20/2017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A905-627A-42EE-AF56-0EC456C41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WWII Pacific Prompts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249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6443"/>
            <a:ext cx="10515600" cy="435133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Choose a prompt.</a:t>
            </a:r>
          </a:p>
          <a:p>
            <a:r>
              <a:rPr lang="en-US" sz="3600" dirty="0" smtClean="0"/>
              <a:t>Choose a historical concept.</a:t>
            </a:r>
          </a:p>
          <a:p>
            <a:r>
              <a:rPr lang="en-US" sz="3600" dirty="0" smtClean="0"/>
              <a:t>Write these on </a:t>
            </a:r>
            <a:r>
              <a:rPr lang="en-US" sz="3600" smtClean="0"/>
              <a:t>your 11x17, then </a:t>
            </a:r>
            <a:r>
              <a:rPr lang="en-US" sz="3600" dirty="0" smtClean="0"/>
              <a:t>provide evidence you would use to show the historical concept.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707291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7067" y="186267"/>
            <a:ext cx="11954933" cy="599069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Discuss the role of technology in the outcome of World War </a:t>
            </a:r>
            <a:r>
              <a:rPr lang="en-US" sz="3200" dirty="0" smtClean="0"/>
              <a:t>II. </a:t>
            </a:r>
            <a:endParaRPr lang="en-US" sz="3200" dirty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Compare </a:t>
            </a:r>
            <a:r>
              <a:rPr lang="en-US" sz="3200" dirty="0"/>
              <a:t>and contrast the significance of sea and land power in the Pacific.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Examine the importance of naval power in the outcome of WWII in the Pacific.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Examine the importance of air power in the outcome of WWII in the Pacific.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Evaluate </a:t>
            </a:r>
            <a:r>
              <a:rPr lang="en-US" sz="3200" dirty="0"/>
              <a:t>the US decision to drop the atomic bombs on Hiroshima and Nagasaki</a:t>
            </a:r>
            <a:r>
              <a:rPr lang="en-US" sz="32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“The dropping of the atom bombs on Hiroshima and Nagasaki were necessary to end WWII.”  Discuss.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17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WWII Pacific Prompts</vt:lpstr>
      <vt:lpstr>With a partner . . .</vt:lpstr>
      <vt:lpstr>PowerPoint Presentation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WWII Pacific Prompts</dc:title>
  <dc:creator>Gregory, Kelly    SHS-Staff</dc:creator>
  <cp:lastModifiedBy>Gregory, Kelly    SHS-Staff</cp:lastModifiedBy>
  <cp:revision>2</cp:revision>
  <dcterms:created xsi:type="dcterms:W3CDTF">2017-12-20T16:35:58Z</dcterms:created>
  <dcterms:modified xsi:type="dcterms:W3CDTF">2017-12-20T18:47:39Z</dcterms:modified>
</cp:coreProperties>
</file>