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3"/>
  </p:normalViewPr>
  <p:slideViewPr>
    <p:cSldViewPr>
      <p:cViewPr varScale="1">
        <p:scale>
          <a:sx n="120" d="100"/>
          <a:sy n="120" d="100"/>
        </p:scale>
        <p:origin x="140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23E27-C4CD-46E4-9D1C-E371C1B6BF36}" type="datetimeFigureOut">
              <a:rPr lang="en-US" smtClean="0"/>
              <a:t>2/7/19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D3552-A6A1-494F-93D7-5C545D2C9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567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23E27-C4CD-46E4-9D1C-E371C1B6BF36}" type="datetimeFigureOut">
              <a:rPr lang="en-US" smtClean="0"/>
              <a:t>2/7/19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D3552-A6A1-494F-93D7-5C545D2C9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119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23E27-C4CD-46E4-9D1C-E371C1B6BF36}" type="datetimeFigureOut">
              <a:rPr lang="en-US" smtClean="0"/>
              <a:t>2/7/19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D3552-A6A1-494F-93D7-5C545D2C9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37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23E27-C4CD-46E4-9D1C-E371C1B6BF36}" type="datetimeFigureOut">
              <a:rPr lang="en-US" smtClean="0"/>
              <a:t>2/7/19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D3552-A6A1-494F-93D7-5C545D2C9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72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23E27-C4CD-46E4-9D1C-E371C1B6BF36}" type="datetimeFigureOut">
              <a:rPr lang="en-US" smtClean="0"/>
              <a:t>2/7/19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D3552-A6A1-494F-93D7-5C545D2C9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751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23E27-C4CD-46E4-9D1C-E371C1B6BF36}" type="datetimeFigureOut">
              <a:rPr lang="en-US" smtClean="0"/>
              <a:t>2/7/19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D3552-A6A1-494F-93D7-5C545D2C9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21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23E27-C4CD-46E4-9D1C-E371C1B6BF36}" type="datetimeFigureOut">
              <a:rPr lang="en-US" smtClean="0"/>
              <a:t>2/7/19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D3552-A6A1-494F-93D7-5C545D2C9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13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23E27-C4CD-46E4-9D1C-E371C1B6BF36}" type="datetimeFigureOut">
              <a:rPr lang="en-US" smtClean="0"/>
              <a:t>2/7/19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D3552-A6A1-494F-93D7-5C545D2C9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355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23E27-C4CD-46E4-9D1C-E371C1B6BF36}" type="datetimeFigureOut">
              <a:rPr lang="en-US" smtClean="0"/>
              <a:t>2/7/19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D3552-A6A1-494F-93D7-5C545D2C9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869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23E27-C4CD-46E4-9D1C-E371C1B6BF36}" type="datetimeFigureOut">
              <a:rPr lang="en-US" smtClean="0"/>
              <a:t>2/7/19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D3552-A6A1-494F-93D7-5C545D2C9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00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23E27-C4CD-46E4-9D1C-E371C1B6BF36}" type="datetimeFigureOut">
              <a:rPr lang="en-US" smtClean="0"/>
              <a:t>2/7/19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D3552-A6A1-494F-93D7-5C545D2C9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140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23E27-C4CD-46E4-9D1C-E371C1B6BF36}" type="datetimeFigureOut">
              <a:rPr lang="en-US" smtClean="0"/>
              <a:t>2/7/19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D3552-A6A1-494F-93D7-5C545D2C9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04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Nuclear Parity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954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1949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Creation of the Federal Republic of Germany and German Democratic Republic</a:t>
            </a:r>
          </a:p>
          <a:p>
            <a:r>
              <a:rPr lang="en-US" dirty="0"/>
              <a:t>Formation of NATO</a:t>
            </a:r>
          </a:p>
          <a:p>
            <a:r>
              <a:rPr lang="en-US" dirty="0"/>
              <a:t>Soviet Union successfully detonates its own atom bomb. </a:t>
            </a:r>
          </a:p>
          <a:p>
            <a:r>
              <a:rPr lang="en-US" dirty="0"/>
              <a:t>Chinese communist party defeated the Nationalists. </a:t>
            </a:r>
          </a:p>
        </p:txBody>
      </p:sp>
    </p:spTree>
    <p:extLst>
      <p:ext uri="{BB962C8B-B14F-4D97-AF65-F5344CB8AC3E}">
        <p14:creationId xmlns:p14="http://schemas.microsoft.com/office/powerpoint/2010/main" val="1502277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/>
              <a:t>Soviet 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983163"/>
          </a:xfrm>
        </p:spPr>
        <p:txBody>
          <a:bodyPr/>
          <a:lstStyle/>
          <a:p>
            <a:r>
              <a:rPr lang="en-US" dirty="0"/>
              <a:t>Despite appearing calm, cool, and collected the US nuclear monopoly dominated Soviet security discussions.</a:t>
            </a:r>
          </a:p>
          <a:p>
            <a:r>
              <a:rPr lang="en-US" dirty="0"/>
              <a:t>Soviet scientists w/ E German physicists were aided by details from the Manhattan project gathered through espionage. </a:t>
            </a:r>
          </a:p>
          <a:p>
            <a:r>
              <a:rPr lang="en-US" dirty="0"/>
              <a:t>Generally accepted that Soviet scientists were on this track already but that espionage accelerated the process by as much as two years. </a:t>
            </a:r>
          </a:p>
        </p:txBody>
      </p:sp>
    </p:spTree>
    <p:extLst>
      <p:ext uri="{BB962C8B-B14F-4D97-AF65-F5344CB8AC3E}">
        <p14:creationId xmlns:p14="http://schemas.microsoft.com/office/powerpoint/2010/main" val="574750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/>
              <a:t>Views of Soviet Scientists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991600" cy="5287963"/>
          </a:xfrm>
        </p:spPr>
        <p:txBody>
          <a:bodyPr/>
          <a:lstStyle/>
          <a:p>
            <a:r>
              <a:rPr lang="en-US" dirty="0"/>
              <a:t>Appalled by Hiroshima and Nagasaki, some saw parity as a means to prevent future use.</a:t>
            </a:r>
          </a:p>
          <a:p>
            <a:r>
              <a:rPr lang="en-US" dirty="0"/>
              <a:t>Proof that Soviet science was as strong/innovative.</a:t>
            </a:r>
          </a:p>
          <a:p>
            <a:r>
              <a:rPr lang="en-US" dirty="0"/>
              <a:t>Saw it as a challenge to use their discipline in a practical manner.</a:t>
            </a:r>
          </a:p>
          <a:p>
            <a:r>
              <a:rPr lang="en-US" dirty="0"/>
              <a:t>Crucial to national defense, not just against the US but all western powers. </a:t>
            </a:r>
          </a:p>
        </p:txBody>
      </p:sp>
    </p:spTree>
    <p:extLst>
      <p:ext uri="{BB962C8B-B14F-4D97-AF65-F5344CB8AC3E}">
        <p14:creationId xmlns:p14="http://schemas.microsoft.com/office/powerpoint/2010/main" val="325547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/>
              <a:t>US Program Post WWII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287963"/>
          </a:xfrm>
        </p:spPr>
        <p:txBody>
          <a:bodyPr/>
          <a:lstStyle/>
          <a:p>
            <a:r>
              <a:rPr lang="en-US" dirty="0"/>
              <a:t>Destruction in Japan had been worse than expected, especially radiation sickness afterwards.</a:t>
            </a:r>
          </a:p>
          <a:p>
            <a:pPr lvl="1"/>
            <a:r>
              <a:rPr lang="en-US" dirty="0"/>
              <a:t>Death toll: Hiroshima-135,000 	Nagasaki-50,000</a:t>
            </a:r>
          </a:p>
          <a:p>
            <a:r>
              <a:rPr lang="en-US" dirty="0"/>
              <a:t>“An evaluation of the atom bomb as a military weapon”</a:t>
            </a:r>
          </a:p>
          <a:p>
            <a:pPr lvl="1"/>
            <a:r>
              <a:rPr lang="en-US" dirty="0"/>
              <a:t>Report, written by generals, to the Joint Chiefs</a:t>
            </a:r>
          </a:p>
          <a:p>
            <a:pPr lvl="1"/>
            <a:r>
              <a:rPr lang="en-US" dirty="0"/>
              <a:t>Dangerous nature of the weapon</a:t>
            </a:r>
          </a:p>
          <a:p>
            <a:pPr lvl="1"/>
            <a:r>
              <a:rPr lang="en-US" dirty="0"/>
              <a:t>Reluctance to use it in the future</a:t>
            </a:r>
          </a:p>
          <a:p>
            <a:pPr lvl="1"/>
            <a:r>
              <a:rPr lang="en-US" dirty="0"/>
              <a:t>However, with the Soviet Union producing their own weapon the program could not be abandoned. </a:t>
            </a:r>
          </a:p>
        </p:txBody>
      </p:sp>
    </p:spTree>
    <p:extLst>
      <p:ext uri="{BB962C8B-B14F-4D97-AF65-F5344CB8AC3E}">
        <p14:creationId xmlns:p14="http://schemas.microsoft.com/office/powerpoint/2010/main" val="3760839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/>
              <a:t>US Program Post WWII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135563"/>
          </a:xfrm>
        </p:spPr>
        <p:txBody>
          <a:bodyPr/>
          <a:lstStyle/>
          <a:p>
            <a:r>
              <a:rPr lang="en-US" dirty="0"/>
              <a:t>Continue building up air force to maintain an effective delivery method if needed.</a:t>
            </a:r>
          </a:p>
          <a:p>
            <a:r>
              <a:rPr lang="en-US" dirty="0"/>
              <a:t>Maintain superiority through number of weapons.</a:t>
            </a:r>
          </a:p>
          <a:p>
            <a:r>
              <a:rPr lang="en-US" dirty="0"/>
              <a:t>Build military bases close to potential enemies for ease of deployment. </a:t>
            </a:r>
          </a:p>
        </p:txBody>
      </p:sp>
    </p:spTree>
    <p:extLst>
      <p:ext uri="{BB962C8B-B14F-4D97-AF65-F5344CB8AC3E}">
        <p14:creationId xmlns:p14="http://schemas.microsoft.com/office/powerpoint/2010/main" val="2858532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August 29, 1949, the Soviets successfully detonated an atom bomb in Kazakhstan. </a:t>
            </a:r>
          </a:p>
          <a:p>
            <a:r>
              <a:rPr lang="en-US" dirty="0"/>
              <a:t>Evidence of the detonation was picked up by a US spy plane and Truman alerted the American public a month later. </a:t>
            </a:r>
          </a:p>
          <a:p>
            <a:r>
              <a:rPr lang="en-US" dirty="0"/>
              <a:t>Truman ordered development of the hydrogen bomb program. </a:t>
            </a:r>
          </a:p>
        </p:txBody>
      </p:sp>
    </p:spTree>
    <p:extLst>
      <p:ext uri="{BB962C8B-B14F-4D97-AF65-F5344CB8AC3E}">
        <p14:creationId xmlns:p14="http://schemas.microsoft.com/office/powerpoint/2010/main" val="4021514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Soviet development of nuclear technology change things?</a:t>
            </a:r>
          </a:p>
          <a:p>
            <a:pPr lvl="1"/>
            <a:r>
              <a:rPr lang="en-US" dirty="0"/>
              <a:t>Between the US and USSR but also for their allies.</a:t>
            </a:r>
          </a:p>
        </p:txBody>
      </p:sp>
    </p:spTree>
    <p:extLst>
      <p:ext uri="{BB962C8B-B14F-4D97-AF65-F5344CB8AC3E}">
        <p14:creationId xmlns:p14="http://schemas.microsoft.com/office/powerpoint/2010/main" val="3058658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280</Words>
  <Application>Microsoft Macintosh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Nuclear Parity</vt:lpstr>
      <vt:lpstr>1949</vt:lpstr>
      <vt:lpstr>Soviet Technology</vt:lpstr>
      <vt:lpstr>Views of Soviet Scientists</vt:lpstr>
      <vt:lpstr>US Program Post WWII</vt:lpstr>
      <vt:lpstr>US Program Post WWII</vt:lpstr>
      <vt:lpstr>PowerPoint Presentation</vt:lpstr>
      <vt:lpstr>PowerPoint Presentation</vt:lpstr>
    </vt:vector>
  </TitlesOfParts>
  <Company>Issaquah School District 411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Nuclear Parity</dc:title>
  <dc:creator>Windows User</dc:creator>
  <cp:lastModifiedBy>Gregory, Kelly    SHS-Staff</cp:lastModifiedBy>
  <cp:revision>10</cp:revision>
  <dcterms:created xsi:type="dcterms:W3CDTF">2016-11-21T14:58:07Z</dcterms:created>
  <dcterms:modified xsi:type="dcterms:W3CDTF">2019-02-08T05:23:32Z</dcterms:modified>
</cp:coreProperties>
</file>